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:go="http://customooxmlschemas.google.com/" r:id="rId26" roundtripDataSignature="AMtx7mgrfj3NRNDHUFUWQoYjTa+cdJiED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AEEE6D68-0A20-435D-8BC7-528D439D39F1}">
  <a:tblStyle styleId="{AEEE6D68-0A20-435D-8BC7-528D439D39F1}" styleName="Table_0">
    <a:wholeTbl>
      <a:tcTxStyle b="off" i="off">
        <a:font>
          <a:latin typeface="Verdana"/>
          <a:ea typeface="Verdana"/>
          <a:cs typeface="Verdana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9EBF2"/>
          </a:solidFill>
        </a:fill>
      </a:tcStyle>
    </a:wholeTbl>
    <a:band1H>
      <a:tcTxStyle/>
      <a:tcStyle>
        <a:fill>
          <a:solidFill>
            <a:srgbClr val="D1D5E5"/>
          </a:solidFill>
        </a:fill>
      </a:tcStyle>
    </a:band1H>
    <a:band2H>
      <a:tcTxStyle/>
    </a:band2H>
    <a:band1V>
      <a:tcTxStyle/>
      <a:tcStyle>
        <a:fill>
          <a:solidFill>
            <a:srgbClr val="D1D5E5"/>
          </a:solidFill>
        </a:fill>
      </a:tcStyle>
    </a:band1V>
    <a:band2V>
      <a:tcTxStyle/>
    </a:band2V>
    <a:lastCol>
      <a:tcTxStyle b="on" i="off">
        <a:font>
          <a:latin typeface="Verdana"/>
          <a:ea typeface="Verdana"/>
          <a:cs typeface="Verdana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Verdana"/>
          <a:ea typeface="Verdana"/>
          <a:cs typeface="Verdana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Verdana"/>
          <a:ea typeface="Verdana"/>
          <a:cs typeface="Verdana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Verdana"/>
          <a:ea typeface="Verdana"/>
          <a:cs typeface="Verdana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customschemas.google.com/relationships/presentationmetadata" Target="metadata"/><Relationship Id="rId25" Type="http://schemas.openxmlformats.org/officeDocument/2006/relationships/slide" Target="slides/slide19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6" name="Google Shape;4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364" name="Google Shape;364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1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" name="Google Shape;463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Google Shape;470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22" name="Google Shape;32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1"/>
          <p:cNvSpPr txBox="1"/>
          <p:nvPr>
            <p:ph idx="1" type="subTitle"/>
          </p:nvPr>
        </p:nvSpPr>
        <p:spPr>
          <a:xfrm>
            <a:off x="889000" y="3981450"/>
            <a:ext cx="7810500" cy="15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00" lIns="92025" spcFirstLastPara="1" rIns="92025" wrap="square" tIns="460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Noto Sans Symbols"/>
              <a:buNone/>
              <a:defRPr sz="2400"/>
            </a:lvl1pPr>
            <a:lvl2pPr lvl="1" algn="l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SzPts val="1800"/>
              <a:buChar char="–"/>
              <a:defRPr/>
            </a:lvl2pPr>
            <a:lvl3pPr lvl="2" algn="l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SzPts val="1800"/>
              <a:buChar char="–"/>
              <a:defRPr/>
            </a:lvl3pPr>
            <a:lvl4pPr lvl="3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4pPr>
            <a:lvl5pPr lvl="4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lvl="5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lvl="6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lvl="7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lvl="8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" name="Google Shape;15;p21"/>
          <p:cNvSpPr txBox="1"/>
          <p:nvPr>
            <p:ph type="ctrTitle"/>
          </p:nvPr>
        </p:nvSpPr>
        <p:spPr>
          <a:xfrm>
            <a:off x="928688" y="2319338"/>
            <a:ext cx="7754937" cy="1471612"/>
          </a:xfrm>
          <a:prstGeom prst="rect">
            <a:avLst/>
          </a:prstGeom>
          <a:noFill/>
          <a:ln>
            <a:noFill/>
          </a:ln>
        </p:spPr>
        <p:txBody>
          <a:bodyPr anchorCtr="0" anchor="ctr" bIns="32125" lIns="64250" spcFirstLastPara="1" rIns="64250" wrap="square" tIns="32125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2"/>
          <p:cNvSpPr txBox="1"/>
          <p:nvPr>
            <p:ph type="title"/>
          </p:nvPr>
        </p:nvSpPr>
        <p:spPr>
          <a:xfrm>
            <a:off x="352425" y="157163"/>
            <a:ext cx="8423275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00" lIns="92025" spcFirstLastPara="1" rIns="92025" wrap="square" tIns="460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2"/>
          <p:cNvSpPr txBox="1"/>
          <p:nvPr>
            <p:ph idx="1" type="body"/>
          </p:nvPr>
        </p:nvSpPr>
        <p:spPr>
          <a:xfrm>
            <a:off x="358775" y="1412875"/>
            <a:ext cx="8407400" cy="46180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>
            <a:lvl1pPr indent="-342900" lvl="0" marL="457200" algn="l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SzPts val="1800"/>
              <a:buChar char="–"/>
              <a:defRPr/>
            </a:lvl2pPr>
            <a:lvl3pPr indent="-342900" lvl="2" marL="1371600" algn="l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SzPts val="1800"/>
              <a:buChar char="–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23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6000" lIns="92025" spcFirstLastPara="1" rIns="92025" wrap="square" tIns="460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3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indent="-228600" lvl="0" marL="4572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sz="2000"/>
            </a:lvl1pPr>
            <a:lvl2pPr indent="-228600" lvl="1" marL="914400" algn="l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2pPr>
            <a:lvl3pPr indent="-228600" lvl="2" marL="1371600" algn="l">
              <a:lnSpc>
                <a:spcPct val="95000"/>
              </a:lnSpc>
              <a:spcBef>
                <a:spcPts val="480"/>
              </a:spcBef>
              <a:spcAft>
                <a:spcPts val="0"/>
              </a:spcAft>
              <a:buSzPts val="1600"/>
              <a:buFont typeface="Arial"/>
              <a:buNone/>
              <a:defRPr sz="1600"/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/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/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/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/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/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/>
            </a:lvl9pPr>
          </a:lstStyle>
          <a:p/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4"/>
          <p:cNvSpPr txBox="1"/>
          <p:nvPr>
            <p:ph type="title"/>
          </p:nvPr>
        </p:nvSpPr>
        <p:spPr>
          <a:xfrm>
            <a:off x="352425" y="157163"/>
            <a:ext cx="8423275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00" lIns="92025" spcFirstLastPara="1" rIns="92025" wrap="square" tIns="460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24"/>
          <p:cNvSpPr txBox="1"/>
          <p:nvPr>
            <p:ph idx="1" type="body"/>
          </p:nvPr>
        </p:nvSpPr>
        <p:spPr>
          <a:xfrm>
            <a:off x="366713" y="1371600"/>
            <a:ext cx="4127500" cy="46180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>
            <a:lvl1pPr indent="-406400" lvl="0" marL="457200" algn="l">
              <a:lnSpc>
                <a:spcPct val="95000"/>
              </a:lnSpc>
              <a:spcBef>
                <a:spcPts val="840"/>
              </a:spcBef>
              <a:spcAft>
                <a:spcPts val="0"/>
              </a:spcAft>
              <a:buSzPts val="2800"/>
              <a:buChar char="•"/>
              <a:defRPr sz="2800"/>
            </a:lvl1pPr>
            <a:lvl2pPr indent="-381000" lvl="1" marL="914400" algn="l">
              <a:lnSpc>
                <a:spcPct val="95000"/>
              </a:lnSpc>
              <a:spcBef>
                <a:spcPts val="720"/>
              </a:spcBef>
              <a:spcAft>
                <a:spcPts val="0"/>
              </a:spcAft>
              <a:buSzPts val="2400"/>
              <a:buFont typeface="Arial"/>
              <a:buChar char="–"/>
              <a:defRPr sz="2400"/>
            </a:lvl2pPr>
            <a:lvl3pPr indent="-3556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2000"/>
              <a:buFont typeface="Arial"/>
              <a:buChar char="–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/>
            </a:lvl9pPr>
          </a:lstStyle>
          <a:p/>
        </p:txBody>
      </p:sp>
      <p:sp>
        <p:nvSpPr>
          <p:cNvPr id="25" name="Google Shape;25;p24"/>
          <p:cNvSpPr txBox="1"/>
          <p:nvPr>
            <p:ph idx="2" type="body"/>
          </p:nvPr>
        </p:nvSpPr>
        <p:spPr>
          <a:xfrm>
            <a:off x="4646613" y="1371600"/>
            <a:ext cx="4127500" cy="46180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>
            <a:lvl1pPr indent="-406400" lvl="0" marL="457200" algn="l">
              <a:lnSpc>
                <a:spcPct val="95000"/>
              </a:lnSpc>
              <a:spcBef>
                <a:spcPts val="840"/>
              </a:spcBef>
              <a:spcAft>
                <a:spcPts val="0"/>
              </a:spcAft>
              <a:buSzPts val="2800"/>
              <a:buChar char="•"/>
              <a:defRPr sz="2800"/>
            </a:lvl1pPr>
            <a:lvl2pPr indent="-381000" lvl="1" marL="914400" algn="l">
              <a:lnSpc>
                <a:spcPct val="95000"/>
              </a:lnSpc>
              <a:spcBef>
                <a:spcPts val="720"/>
              </a:spcBef>
              <a:spcAft>
                <a:spcPts val="0"/>
              </a:spcAft>
              <a:buSzPts val="2400"/>
              <a:buFont typeface="Arial"/>
              <a:buChar char="–"/>
              <a:defRPr sz="2400"/>
            </a:lvl2pPr>
            <a:lvl3pPr indent="-355600" lvl="2" marL="13716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2000"/>
              <a:buFont typeface="Arial"/>
              <a:buChar char="–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/>
            </a:lvl9pPr>
          </a:lstStyle>
          <a:p/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00" lIns="92025" spcFirstLastPara="1" rIns="92025" wrap="square" tIns="460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25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indent="-228600" lvl="0" marL="457200" algn="l">
              <a:lnSpc>
                <a:spcPct val="95000"/>
              </a:lnSpc>
              <a:spcBef>
                <a:spcPts val="720"/>
              </a:spcBef>
              <a:spcAft>
                <a:spcPts val="0"/>
              </a:spcAft>
              <a:buSzPts val="2400"/>
              <a:buNone/>
              <a:defRPr b="1" sz="2400"/>
            </a:lvl1pPr>
            <a:lvl2pPr indent="-2286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2000"/>
              <a:buFont typeface="Arial"/>
              <a:buNone/>
              <a:defRPr b="1" sz="2000"/>
            </a:lvl2pPr>
            <a:lvl3pPr indent="-228600" lvl="2" marL="1371600" algn="l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SzPts val="1800"/>
              <a:buFont typeface="Arial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29" name="Google Shape;29;p25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>
            <a:lvl1pPr indent="-381000" lvl="0" marL="457200" algn="l">
              <a:lnSpc>
                <a:spcPct val="95000"/>
              </a:lnSpc>
              <a:spcBef>
                <a:spcPts val="720"/>
              </a:spcBef>
              <a:spcAft>
                <a:spcPts val="0"/>
              </a:spcAft>
              <a:buSzPts val="2400"/>
              <a:buChar char="•"/>
              <a:defRPr sz="2400"/>
            </a:lvl1pPr>
            <a:lvl2pPr indent="-3556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2000"/>
              <a:buFont typeface="Arial"/>
              <a:buChar char="–"/>
              <a:defRPr sz="2000"/>
            </a:lvl2pPr>
            <a:lvl3pPr indent="-342900" lvl="2" marL="1371600" algn="l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SzPts val="1800"/>
              <a:buFont typeface="Arial"/>
              <a:buChar char="–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sz="1600"/>
            </a:lvl9pPr>
          </a:lstStyle>
          <a:p/>
        </p:txBody>
      </p:sp>
      <p:sp>
        <p:nvSpPr>
          <p:cNvPr id="30" name="Google Shape;30;p25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indent="-228600" lvl="0" marL="457200" algn="l">
              <a:lnSpc>
                <a:spcPct val="95000"/>
              </a:lnSpc>
              <a:spcBef>
                <a:spcPts val="720"/>
              </a:spcBef>
              <a:spcAft>
                <a:spcPts val="0"/>
              </a:spcAft>
              <a:buSzPts val="2400"/>
              <a:buNone/>
              <a:defRPr b="1" sz="2400"/>
            </a:lvl1pPr>
            <a:lvl2pPr indent="-2286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2000"/>
              <a:buFont typeface="Arial"/>
              <a:buNone/>
              <a:defRPr b="1" sz="2000"/>
            </a:lvl2pPr>
            <a:lvl3pPr indent="-228600" lvl="2" marL="1371600" algn="l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SzPts val="1800"/>
              <a:buFont typeface="Arial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31" name="Google Shape;31;p25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>
            <a:lvl1pPr indent="-381000" lvl="0" marL="457200" algn="l">
              <a:lnSpc>
                <a:spcPct val="95000"/>
              </a:lnSpc>
              <a:spcBef>
                <a:spcPts val="720"/>
              </a:spcBef>
              <a:spcAft>
                <a:spcPts val="0"/>
              </a:spcAft>
              <a:buSzPts val="2400"/>
              <a:buChar char="•"/>
              <a:defRPr sz="2400"/>
            </a:lvl1pPr>
            <a:lvl2pPr indent="-355600" lvl="1" marL="9144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2000"/>
              <a:buFont typeface="Arial"/>
              <a:buChar char="–"/>
              <a:defRPr sz="2000"/>
            </a:lvl2pPr>
            <a:lvl3pPr indent="-342900" lvl="2" marL="1371600" algn="l">
              <a:lnSpc>
                <a:spcPct val="95000"/>
              </a:lnSpc>
              <a:spcBef>
                <a:spcPts val="540"/>
              </a:spcBef>
              <a:spcAft>
                <a:spcPts val="0"/>
              </a:spcAft>
              <a:buSzPts val="1800"/>
              <a:buFont typeface="Arial"/>
              <a:buChar char="–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sz="1600"/>
            </a:lvl9pPr>
          </a:lstStyle>
          <a:p/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6"/>
          <p:cNvSpPr txBox="1"/>
          <p:nvPr>
            <p:ph type="title"/>
          </p:nvPr>
        </p:nvSpPr>
        <p:spPr>
          <a:xfrm>
            <a:off x="352425" y="157163"/>
            <a:ext cx="8423275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00" lIns="92025" spcFirstLastPara="1" rIns="92025" wrap="square" tIns="460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8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6000" lIns="92025" spcFirstLastPara="1" rIns="92025" wrap="square" tIns="460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28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>
            <a:lvl1pPr indent="-431800" lvl="0" marL="457200" algn="l">
              <a:lnSpc>
                <a:spcPct val="95000"/>
              </a:lnSpc>
              <a:spcBef>
                <a:spcPts val="960"/>
              </a:spcBef>
              <a:spcAft>
                <a:spcPts val="0"/>
              </a:spcAft>
              <a:buSzPts val="3200"/>
              <a:buChar char="•"/>
              <a:defRPr sz="3200"/>
            </a:lvl1pPr>
            <a:lvl2pPr indent="-406400" lvl="1" marL="914400" algn="l">
              <a:lnSpc>
                <a:spcPct val="95000"/>
              </a:lnSpc>
              <a:spcBef>
                <a:spcPts val="840"/>
              </a:spcBef>
              <a:spcAft>
                <a:spcPts val="0"/>
              </a:spcAft>
              <a:buSzPts val="2800"/>
              <a:buFont typeface="Arial"/>
              <a:buChar char="–"/>
              <a:defRPr sz="2800"/>
            </a:lvl2pPr>
            <a:lvl3pPr indent="-381000" lvl="2" marL="1371600" algn="l">
              <a:lnSpc>
                <a:spcPct val="95000"/>
              </a:lnSpc>
              <a:spcBef>
                <a:spcPts val="720"/>
              </a:spcBef>
              <a:spcAft>
                <a:spcPts val="0"/>
              </a:spcAft>
              <a:buSzPts val="2400"/>
              <a:buFont typeface="Arial"/>
              <a:buChar char="–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/>
            </a:lvl9pPr>
          </a:lstStyle>
          <a:p/>
        </p:txBody>
      </p:sp>
      <p:sp>
        <p:nvSpPr>
          <p:cNvPr id="38" name="Google Shape;38;p28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>
            <a:lvl1pPr indent="-228600" lvl="0" marL="457200" algn="l">
              <a:lnSpc>
                <a:spcPct val="95000"/>
              </a:lnSpc>
              <a:spcBef>
                <a:spcPts val="4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95000"/>
              </a:lnSpc>
              <a:spcBef>
                <a:spcPts val="36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2pPr>
            <a:lvl3pPr indent="-228600" lvl="2" marL="13716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SzPts val="1000"/>
              <a:buFont typeface="Arial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sz="900"/>
            </a:lvl9pPr>
          </a:lstStyle>
          <a:p/>
        </p:txBody>
      </p:sp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9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6000" lIns="92025" spcFirstLastPara="1" rIns="92025" wrap="square" tIns="460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29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>
            <a:lvl1pPr lvl="0" marR="0" rtl="0" algn="l">
              <a:lnSpc>
                <a:spcPct val="95000"/>
              </a:lnSpc>
              <a:spcBef>
                <a:spcPts val="96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Noto Sans Symbols"/>
              <a:buNone/>
              <a:defRPr b="0" i="0" sz="3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5000"/>
              </a:lnSpc>
              <a:spcBef>
                <a:spcPts val="84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5000"/>
              </a:lnSpc>
              <a:spcBef>
                <a:spcPts val="72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" name="Google Shape;42;p29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>
            <a:lvl1pPr indent="-228600" lvl="0" marL="457200" algn="l">
              <a:lnSpc>
                <a:spcPct val="95000"/>
              </a:lnSpc>
              <a:spcBef>
                <a:spcPts val="42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95000"/>
              </a:lnSpc>
              <a:spcBef>
                <a:spcPts val="36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2pPr>
            <a:lvl3pPr indent="-228600" lvl="2" marL="13716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SzPts val="1000"/>
              <a:buFont typeface="Arial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sz="900"/>
            </a:lvl9pPr>
          </a:lstStyle>
          <a:p/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0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7B7B7B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0"/>
          <p:cNvSpPr txBox="1"/>
          <p:nvPr>
            <p:ph idx="1" type="body"/>
          </p:nvPr>
        </p:nvSpPr>
        <p:spPr>
          <a:xfrm>
            <a:off x="358775" y="1412875"/>
            <a:ext cx="8407400" cy="46180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>
            <a:lvl1pPr indent="-406400" lvl="0" marL="457200" marR="0" rtl="0" algn="l">
              <a:lnSpc>
                <a:spcPct val="95000"/>
              </a:lnSpc>
              <a:spcBef>
                <a:spcPts val="84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oto Sans Symbols"/>
              <a:buChar char="•"/>
              <a:defRPr b="0" i="0" sz="2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5000"/>
              </a:lnSpc>
              <a:spcBef>
                <a:spcPts val="72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8300" lvl="2" marL="1371600" marR="0" rtl="0" algn="l">
              <a:lnSpc>
                <a:spcPct val="95000"/>
              </a:lnSpc>
              <a:spcBef>
                <a:spcPts val="66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Char char="–"/>
              <a:defRPr b="0" i="0" sz="2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20"/>
          <p:cNvSpPr txBox="1"/>
          <p:nvPr>
            <p:ph type="title"/>
          </p:nvPr>
        </p:nvSpPr>
        <p:spPr>
          <a:xfrm>
            <a:off x="352425" y="157163"/>
            <a:ext cx="8423275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00" lIns="92025" spcFirstLastPara="1" rIns="92025" wrap="square" tIns="460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FFFF66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FFFF66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FFFF66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FFFF66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FFFF66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lvl="6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lvl="7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lvl="8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sp>
        <p:nvSpPr>
          <p:cNvPr id="12" name="Google Shape;12;p20"/>
          <p:cNvSpPr/>
          <p:nvPr/>
        </p:nvSpPr>
        <p:spPr>
          <a:xfrm>
            <a:off x="7750175" y="6310313"/>
            <a:ext cx="415925" cy="30480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i="0" lang="en-US" sz="900" u="none" cap="none" strike="noStrike">
                <a:solidFill>
                  <a:srgbClr val="7FC2F9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 b="1" i="0" sz="900" u="none" cap="none" strike="noStrike">
              <a:solidFill>
                <a:srgbClr val="7FC2F9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ransition>
    <p:fade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yann.lecun.com/exdb/publis/pdf/lecun-01a.pdf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5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7.png"/><Relationship Id="rId4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4.png"/><Relationship Id="rId4" Type="http://schemas.openxmlformats.org/officeDocument/2006/relationships/image" Target="../media/image2.jpg"/><Relationship Id="rId9" Type="http://schemas.openxmlformats.org/officeDocument/2006/relationships/image" Target="../media/image3.png"/><Relationship Id="rId5" Type="http://schemas.openxmlformats.org/officeDocument/2006/relationships/image" Target="../media/image14.png"/><Relationship Id="rId6" Type="http://schemas.openxmlformats.org/officeDocument/2006/relationships/image" Target="../media/image21.png"/><Relationship Id="rId7" Type="http://schemas.openxmlformats.org/officeDocument/2006/relationships/image" Target="../media/image23.png"/><Relationship Id="rId8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9.png"/><Relationship Id="rId6" Type="http://schemas.openxmlformats.org/officeDocument/2006/relationships/image" Target="../media/image22.png"/><Relationship Id="rId7" Type="http://schemas.openxmlformats.org/officeDocument/2006/relationships/image" Target="../media/image4.png"/><Relationship Id="rId8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"/>
          <p:cNvSpPr txBox="1"/>
          <p:nvPr>
            <p:ph type="ctrTitle"/>
          </p:nvPr>
        </p:nvSpPr>
        <p:spPr>
          <a:xfrm>
            <a:off x="694532" y="1704975"/>
            <a:ext cx="7754937" cy="2085975"/>
          </a:xfrm>
          <a:prstGeom prst="rect">
            <a:avLst/>
          </a:prstGeom>
          <a:noFill/>
          <a:ln>
            <a:noFill/>
          </a:ln>
        </p:spPr>
        <p:txBody>
          <a:bodyPr anchorCtr="0" anchor="ctr" bIns="32125" lIns="64250" spcFirstLastPara="1" rIns="64250" wrap="square" tIns="32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Convolutional Neural Networks</a:t>
            </a:r>
            <a:br>
              <a:rPr lang="en-US" sz="3600"/>
            </a:br>
            <a:endParaRPr sz="3600">
              <a:solidFill>
                <a:srgbClr val="FFFF00"/>
              </a:solidFill>
            </a:endParaRPr>
          </a:p>
        </p:txBody>
      </p:sp>
      <p:sp>
        <p:nvSpPr>
          <p:cNvPr id="49" name="Google Shape;49;p1"/>
          <p:cNvSpPr txBox="1"/>
          <p:nvPr>
            <p:ph idx="1" type="subTitle"/>
          </p:nvPr>
        </p:nvSpPr>
        <p:spPr>
          <a:xfrm>
            <a:off x="889000" y="4133850"/>
            <a:ext cx="7810500" cy="15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00" lIns="92025" spcFirstLastPara="1" rIns="92025" wrap="square" tIns="460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Noto Sans Symbols"/>
              <a:buNone/>
            </a:pPr>
            <a:r>
              <a:rPr lang="en-US"/>
              <a:t>Training at Dell RMZ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0"/>
          <p:cNvSpPr txBox="1"/>
          <p:nvPr>
            <p:ph type="title"/>
          </p:nvPr>
        </p:nvSpPr>
        <p:spPr>
          <a:xfrm>
            <a:off x="352425" y="157163"/>
            <a:ext cx="8423275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00" lIns="92025" spcFirstLastPara="1" rIns="92025" wrap="square" tIns="460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Convolutional NN</a:t>
            </a:r>
            <a:endParaRPr/>
          </a:p>
        </p:txBody>
      </p:sp>
      <p:sp>
        <p:nvSpPr>
          <p:cNvPr id="330" name="Google Shape;330;p10"/>
          <p:cNvSpPr txBox="1"/>
          <p:nvPr>
            <p:ph idx="1" type="body"/>
          </p:nvPr>
        </p:nvSpPr>
        <p:spPr>
          <a:xfrm>
            <a:off x="358775" y="1412875"/>
            <a:ext cx="8407400" cy="46180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/>
              <a:t>Convolutional Neural Networks is extension of traditional Multi-layer Perceptron, based on 3 ideas:</a:t>
            </a:r>
            <a:endParaRPr/>
          </a:p>
          <a:p>
            <a:pPr indent="-514350" lvl="0" marL="514350" rtl="0" algn="l">
              <a:lnSpc>
                <a:spcPct val="95000"/>
              </a:lnSpc>
              <a:spcBef>
                <a:spcPts val="840"/>
              </a:spcBef>
              <a:spcAft>
                <a:spcPts val="0"/>
              </a:spcAft>
              <a:buSzPts val="2800"/>
              <a:buAutoNum type="arabicPeriod"/>
            </a:pPr>
            <a:r>
              <a:rPr lang="en-US"/>
              <a:t>Local receive fields</a:t>
            </a:r>
            <a:endParaRPr/>
          </a:p>
          <a:p>
            <a:pPr indent="-514350" lvl="0" marL="514350" rtl="0" algn="l">
              <a:lnSpc>
                <a:spcPct val="95000"/>
              </a:lnSpc>
              <a:spcBef>
                <a:spcPts val="840"/>
              </a:spcBef>
              <a:spcAft>
                <a:spcPts val="0"/>
              </a:spcAft>
              <a:buSzPts val="2800"/>
              <a:buAutoNum type="arabicPeriod"/>
            </a:pPr>
            <a:r>
              <a:rPr lang="en-US"/>
              <a:t>Shared weights</a:t>
            </a:r>
            <a:endParaRPr/>
          </a:p>
          <a:p>
            <a:pPr indent="-514350" lvl="0" marL="514350" rtl="0" algn="l">
              <a:lnSpc>
                <a:spcPct val="95000"/>
              </a:lnSpc>
              <a:spcBef>
                <a:spcPts val="840"/>
              </a:spcBef>
              <a:spcAft>
                <a:spcPts val="0"/>
              </a:spcAft>
              <a:buSzPts val="2800"/>
              <a:buAutoNum type="arabicPeriod"/>
            </a:pPr>
            <a:r>
              <a:rPr lang="en-US"/>
              <a:t>Spatial / temporal sub-sampling or Pooling</a:t>
            </a:r>
            <a:endParaRPr/>
          </a:p>
          <a:p>
            <a:pPr indent="0" lvl="0" marL="0" rtl="0" algn="l">
              <a:lnSpc>
                <a:spcPct val="95000"/>
              </a:lnSpc>
              <a:spcBef>
                <a:spcPts val="840"/>
              </a:spcBef>
              <a:spcAft>
                <a:spcPts val="0"/>
              </a:spcAft>
              <a:buSzPts val="2800"/>
              <a:buNone/>
            </a:pPr>
            <a:r>
              <a:rPr lang="en-US"/>
              <a:t>See LeCun paper (1998) on text recognition:</a:t>
            </a:r>
            <a:endParaRPr/>
          </a:p>
          <a:p>
            <a:pPr indent="0" lvl="0" marL="0" rtl="0" algn="l">
              <a:lnSpc>
                <a:spcPct val="95000"/>
              </a:lnSpc>
              <a:spcBef>
                <a:spcPts val="840"/>
              </a:spcBef>
              <a:spcAft>
                <a:spcPts val="0"/>
              </a:spcAft>
              <a:buSzPts val="2800"/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http://yann.lecun.com/exdb/publis/pdf/lecun-01a.pdf</a:t>
            </a:r>
            <a:endParaRPr/>
          </a:p>
          <a:p>
            <a:pPr indent="0" lvl="0" marL="0" rtl="0" algn="l">
              <a:lnSpc>
                <a:spcPct val="95000"/>
              </a:lnSpc>
              <a:spcBef>
                <a:spcPts val="84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11"/>
          <p:cNvSpPr txBox="1"/>
          <p:nvPr>
            <p:ph type="title"/>
          </p:nvPr>
        </p:nvSpPr>
        <p:spPr>
          <a:xfrm>
            <a:off x="352425" y="157163"/>
            <a:ext cx="8423275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00" lIns="92025" spcFirstLastPara="1" rIns="92025" wrap="square" tIns="460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What is Convolutional  NN ? </a:t>
            </a:r>
            <a:endParaRPr/>
          </a:p>
        </p:txBody>
      </p:sp>
      <p:sp>
        <p:nvSpPr>
          <p:cNvPr id="336" name="Google Shape;336;p11"/>
          <p:cNvSpPr txBox="1"/>
          <p:nvPr>
            <p:ph idx="4294967295" type="body"/>
          </p:nvPr>
        </p:nvSpPr>
        <p:spPr>
          <a:xfrm>
            <a:off x="455613" y="990599"/>
            <a:ext cx="8228012" cy="25821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/>
              <a:t>CNN - multi-layer NN architecture </a:t>
            </a:r>
            <a:endParaRPr/>
          </a:p>
          <a:p>
            <a:pPr indent="-225425" lvl="1" marL="569913" rtl="0" algn="l">
              <a:lnSpc>
                <a:spcPct val="85000"/>
              </a:lnSpc>
              <a:spcBef>
                <a:spcPts val="1800"/>
              </a:spcBef>
              <a:spcAft>
                <a:spcPts val="0"/>
              </a:spcAft>
              <a:buSzPts val="2200"/>
              <a:buFont typeface="Arial"/>
              <a:buChar char="–"/>
            </a:pPr>
            <a:r>
              <a:rPr lang="en-US" sz="2200"/>
              <a:t>Convolutional + Non-Linear Layer</a:t>
            </a:r>
            <a:endParaRPr/>
          </a:p>
          <a:p>
            <a:pPr indent="-225425" lvl="1" marL="569913" rtl="0" algn="l">
              <a:lnSpc>
                <a:spcPct val="85000"/>
              </a:lnSpc>
              <a:spcBef>
                <a:spcPts val="660"/>
              </a:spcBef>
              <a:spcAft>
                <a:spcPts val="0"/>
              </a:spcAft>
              <a:buSzPts val="2200"/>
              <a:buFont typeface="Arial"/>
              <a:buChar char="–"/>
            </a:pPr>
            <a:r>
              <a:rPr lang="en-US" sz="2200"/>
              <a:t>Sub-sampling Layer or Pooling layer</a:t>
            </a:r>
            <a:endParaRPr sz="2200"/>
          </a:p>
          <a:p>
            <a:pPr indent="-225425" lvl="1" marL="569913" rtl="0" algn="l">
              <a:lnSpc>
                <a:spcPct val="85000"/>
              </a:lnSpc>
              <a:spcBef>
                <a:spcPts val="660"/>
              </a:spcBef>
              <a:spcAft>
                <a:spcPts val="0"/>
              </a:spcAft>
              <a:buSzPts val="2200"/>
              <a:buFont typeface="Arial"/>
              <a:buChar char="–"/>
            </a:pPr>
            <a:r>
              <a:rPr lang="en-US" sz="2200"/>
              <a:t>Convolutional +Non-Linear Layer</a:t>
            </a:r>
            <a:endParaRPr/>
          </a:p>
          <a:p>
            <a:pPr indent="-225425" lvl="1" marL="569913" rtl="0" algn="l">
              <a:lnSpc>
                <a:spcPct val="85000"/>
              </a:lnSpc>
              <a:spcBef>
                <a:spcPts val="660"/>
              </a:spcBef>
              <a:spcAft>
                <a:spcPts val="0"/>
              </a:spcAft>
              <a:buSzPts val="2200"/>
              <a:buFont typeface="Arial"/>
              <a:buChar char="–"/>
            </a:pPr>
            <a:r>
              <a:rPr lang="en-US" sz="2200"/>
              <a:t>Fully connected layers</a:t>
            </a:r>
            <a:endParaRPr/>
          </a:p>
          <a:p>
            <a:pPr indent="-225425" lvl="0" marL="225425" rtl="0" algn="l">
              <a:lnSpc>
                <a:spcPct val="85000"/>
              </a:lnSpc>
              <a:spcBef>
                <a:spcPts val="780"/>
              </a:spcBef>
              <a:spcAft>
                <a:spcPts val="0"/>
              </a:spcAft>
              <a:buSzPts val="2600"/>
              <a:buChar char="•"/>
            </a:pPr>
            <a:r>
              <a:rPr lang="en-US" sz="2600"/>
              <a:t>Supervised </a:t>
            </a:r>
            <a:endParaRPr sz="2600"/>
          </a:p>
        </p:txBody>
      </p:sp>
      <p:pic>
        <p:nvPicPr>
          <p:cNvPr id="337" name="Google Shape;337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9309" y="3776359"/>
            <a:ext cx="8911026" cy="2194204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p11"/>
          <p:cNvSpPr/>
          <p:nvPr/>
        </p:nvSpPr>
        <p:spPr>
          <a:xfrm>
            <a:off x="1640330" y="3829789"/>
            <a:ext cx="5259232" cy="1901159"/>
          </a:xfrm>
          <a:prstGeom prst="rect">
            <a:avLst/>
          </a:prstGeom>
          <a:solidFill>
            <a:srgbClr val="666666">
              <a:alpha val="80000"/>
            </a:srgbClr>
          </a:solidFill>
          <a:ln cap="flat" cmpd="sng" w="412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Feature Extraction</a:t>
            </a:r>
            <a:endParaRPr/>
          </a:p>
        </p:txBody>
      </p:sp>
      <p:sp>
        <p:nvSpPr>
          <p:cNvPr id="339" name="Google Shape;339;p11"/>
          <p:cNvSpPr/>
          <p:nvPr/>
        </p:nvSpPr>
        <p:spPr>
          <a:xfrm>
            <a:off x="7004635" y="3820555"/>
            <a:ext cx="1913734" cy="1916327"/>
          </a:xfrm>
          <a:prstGeom prst="rect">
            <a:avLst/>
          </a:prstGeom>
          <a:solidFill>
            <a:srgbClr val="9FACD1">
              <a:alpha val="80000"/>
            </a:srgbClr>
          </a:solidFill>
          <a:ln cap="flat" cmpd="sng" w="41275">
            <a:solidFill>
              <a:srgbClr val="00B05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Classi-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fication</a:t>
            </a:r>
            <a:endParaRPr b="1" sz="28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" name="Google Shape;340;p11"/>
          <p:cNvSpPr/>
          <p:nvPr/>
        </p:nvSpPr>
        <p:spPr>
          <a:xfrm>
            <a:off x="1971303" y="3883227"/>
            <a:ext cx="1745671" cy="1794284"/>
          </a:xfrm>
          <a:prstGeom prst="rect">
            <a:avLst/>
          </a:prstGeom>
          <a:noFill/>
          <a:ln cap="flat" cmpd="sng" w="254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Verdana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41" name="Google Shape;341;p11"/>
          <p:cNvSpPr/>
          <p:nvPr/>
        </p:nvSpPr>
        <p:spPr>
          <a:xfrm>
            <a:off x="3716974" y="3883227"/>
            <a:ext cx="1745671" cy="1794284"/>
          </a:xfrm>
          <a:prstGeom prst="rect">
            <a:avLst/>
          </a:prstGeom>
          <a:noFill/>
          <a:ln cap="flat" cmpd="sng" w="254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Verdana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42" name="Google Shape;342;p11"/>
          <p:cNvSpPr/>
          <p:nvPr/>
        </p:nvSpPr>
        <p:spPr>
          <a:xfrm>
            <a:off x="5153891" y="3883227"/>
            <a:ext cx="1745671" cy="1794284"/>
          </a:xfrm>
          <a:prstGeom prst="rect">
            <a:avLst/>
          </a:prstGeom>
          <a:noFill/>
          <a:ln cap="flat" cmpd="sng" w="254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Verdana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43" name="Google Shape;343;p11"/>
          <p:cNvSpPr/>
          <p:nvPr/>
        </p:nvSpPr>
        <p:spPr>
          <a:xfrm>
            <a:off x="6814416" y="3881252"/>
            <a:ext cx="2103953" cy="1794284"/>
          </a:xfrm>
          <a:prstGeom prst="rect">
            <a:avLst/>
          </a:prstGeom>
          <a:noFill/>
          <a:ln cap="flat" cmpd="sng" w="254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Verdana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  <p:transition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3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3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3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12"/>
          <p:cNvSpPr txBox="1"/>
          <p:nvPr>
            <p:ph type="title"/>
          </p:nvPr>
        </p:nvSpPr>
        <p:spPr>
          <a:xfrm>
            <a:off x="352425" y="157163"/>
            <a:ext cx="8423275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00" lIns="92025" spcFirstLastPara="1" rIns="92025" wrap="square" tIns="460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Receptive field and padding</a:t>
            </a:r>
            <a:endParaRPr/>
          </a:p>
        </p:txBody>
      </p:sp>
      <p:pic>
        <p:nvPicPr>
          <p:cNvPr descr="C:\Users\Milind Parab\Desktop\shivendra-work\cnnRNNImages\Screen Shot 2018-09-13 at 10.03.35 PM (1).png" id="349" name="Google Shape;349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2292" y="1866900"/>
            <a:ext cx="7206783" cy="28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3"/>
          <p:cNvSpPr txBox="1"/>
          <p:nvPr>
            <p:ph type="title"/>
          </p:nvPr>
        </p:nvSpPr>
        <p:spPr>
          <a:xfrm>
            <a:off x="352425" y="157163"/>
            <a:ext cx="8423275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00" lIns="92025" spcFirstLastPara="1" rIns="92025" wrap="square" tIns="460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Convolution operation</a:t>
            </a:r>
            <a:endParaRPr/>
          </a:p>
        </p:txBody>
      </p:sp>
      <p:pic>
        <p:nvPicPr>
          <p:cNvPr descr="C:\Users\Milind Parab\Desktop\shivendra-work\cnnRNNImages\Screen Shot 2018-09-13 at 10.03.04 PM.png" id="355" name="Google Shape;355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50950" y="1879600"/>
            <a:ext cx="6642100" cy="309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14"/>
          <p:cNvSpPr txBox="1"/>
          <p:nvPr>
            <p:ph type="title"/>
          </p:nvPr>
        </p:nvSpPr>
        <p:spPr>
          <a:xfrm>
            <a:off x="352425" y="157163"/>
            <a:ext cx="8423275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00" lIns="92025" spcFirstLastPara="1" rIns="92025" wrap="square" tIns="460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Conv operation – filter size, stride and padding</a:t>
            </a:r>
            <a:endParaRPr/>
          </a:p>
        </p:txBody>
      </p:sp>
      <p:pic>
        <p:nvPicPr>
          <p:cNvPr descr="C:\Users\Milind Parab\Desktop\shivendra-work\cnnRNNImages\Screen Shot 2018-09-13 at 10.03.51 PM.png" id="361" name="Google Shape;361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200" y="1319213"/>
            <a:ext cx="8991600" cy="421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7" name="Google Shape;367;p15"/>
          <p:cNvGrpSpPr/>
          <p:nvPr/>
        </p:nvGrpSpPr>
        <p:grpSpPr>
          <a:xfrm>
            <a:off x="6008364" y="1126817"/>
            <a:ext cx="646658" cy="773266"/>
            <a:chOff x="6358565" y="2104476"/>
            <a:chExt cx="646658" cy="668014"/>
          </a:xfrm>
        </p:grpSpPr>
        <p:sp>
          <p:nvSpPr>
            <p:cNvPr id="368" name="Google Shape;368;p15"/>
            <p:cNvSpPr/>
            <p:nvPr/>
          </p:nvSpPr>
          <p:spPr>
            <a:xfrm>
              <a:off x="6358565" y="2104476"/>
              <a:ext cx="646658" cy="668014"/>
            </a:xfrm>
            <a:prstGeom prst="rect">
              <a:avLst/>
            </a:prstGeom>
            <a:solidFill>
              <a:srgbClr val="999999"/>
            </a:solidFill>
            <a:ln cap="flat" cmpd="sng" w="412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8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69" name="Google Shape;369;p15"/>
            <p:cNvCxnSpPr/>
            <p:nvPr/>
          </p:nvCxnSpPr>
          <p:spPr>
            <a:xfrm flipH="1">
              <a:off x="6567303" y="2258112"/>
              <a:ext cx="279494" cy="338786"/>
            </a:xfrm>
            <a:prstGeom prst="straightConnector1">
              <a:avLst/>
            </a:prstGeom>
            <a:noFill/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70" name="Google Shape;370;p15"/>
            <p:cNvCxnSpPr/>
            <p:nvPr/>
          </p:nvCxnSpPr>
          <p:spPr>
            <a:xfrm>
              <a:off x="6567302" y="2258112"/>
              <a:ext cx="294326" cy="325766"/>
            </a:xfrm>
            <a:prstGeom prst="straightConnector1">
              <a:avLst/>
            </a:prstGeom>
            <a:noFill/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371" name="Google Shape;371;p15"/>
          <p:cNvGrpSpPr/>
          <p:nvPr/>
        </p:nvGrpSpPr>
        <p:grpSpPr>
          <a:xfrm>
            <a:off x="6313240" y="1973826"/>
            <a:ext cx="646658" cy="685471"/>
            <a:chOff x="6358565" y="2104476"/>
            <a:chExt cx="646658" cy="668014"/>
          </a:xfrm>
        </p:grpSpPr>
        <p:sp>
          <p:nvSpPr>
            <p:cNvPr id="372" name="Google Shape;372;p15"/>
            <p:cNvSpPr/>
            <p:nvPr/>
          </p:nvSpPr>
          <p:spPr>
            <a:xfrm>
              <a:off x="6358565" y="2104476"/>
              <a:ext cx="646658" cy="668014"/>
            </a:xfrm>
            <a:prstGeom prst="rect">
              <a:avLst/>
            </a:prstGeom>
            <a:solidFill>
              <a:srgbClr val="999999"/>
            </a:solidFill>
            <a:ln cap="flat" cmpd="sng" w="412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8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73" name="Google Shape;373;p15"/>
            <p:cNvCxnSpPr/>
            <p:nvPr/>
          </p:nvCxnSpPr>
          <p:spPr>
            <a:xfrm flipH="1">
              <a:off x="6679082" y="2281304"/>
              <a:ext cx="148184" cy="308174"/>
            </a:xfrm>
            <a:prstGeom prst="straightConnector1">
              <a:avLst/>
            </a:prstGeom>
            <a:noFill/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74" name="Google Shape;374;p15"/>
            <p:cNvCxnSpPr/>
            <p:nvPr/>
          </p:nvCxnSpPr>
          <p:spPr>
            <a:xfrm>
              <a:off x="6469627" y="2281304"/>
              <a:ext cx="209454" cy="291703"/>
            </a:xfrm>
            <a:prstGeom prst="straightConnector1">
              <a:avLst/>
            </a:prstGeom>
            <a:noFill/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375" name="Google Shape;375;p15"/>
          <p:cNvGrpSpPr/>
          <p:nvPr/>
        </p:nvGrpSpPr>
        <p:grpSpPr>
          <a:xfrm>
            <a:off x="6631896" y="2736398"/>
            <a:ext cx="646658" cy="685471"/>
            <a:chOff x="6358565" y="2104476"/>
            <a:chExt cx="646658" cy="668014"/>
          </a:xfrm>
        </p:grpSpPr>
        <p:sp>
          <p:nvSpPr>
            <p:cNvPr id="376" name="Google Shape;376;p15"/>
            <p:cNvSpPr/>
            <p:nvPr/>
          </p:nvSpPr>
          <p:spPr>
            <a:xfrm>
              <a:off x="6358565" y="2104476"/>
              <a:ext cx="646658" cy="668014"/>
            </a:xfrm>
            <a:prstGeom prst="rect">
              <a:avLst/>
            </a:prstGeom>
            <a:solidFill>
              <a:srgbClr val="999999"/>
            </a:solidFill>
            <a:ln cap="flat" cmpd="sng" w="412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8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77" name="Google Shape;377;p15"/>
            <p:cNvCxnSpPr/>
            <p:nvPr/>
          </p:nvCxnSpPr>
          <p:spPr>
            <a:xfrm flipH="1">
              <a:off x="6514702" y="2258822"/>
              <a:ext cx="144448" cy="326391"/>
            </a:xfrm>
            <a:prstGeom prst="straightConnector1">
              <a:avLst/>
            </a:prstGeom>
            <a:noFill/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78" name="Google Shape;378;p15"/>
            <p:cNvCxnSpPr/>
            <p:nvPr/>
          </p:nvCxnSpPr>
          <p:spPr>
            <a:xfrm>
              <a:off x="6659150" y="2264035"/>
              <a:ext cx="169213" cy="330460"/>
            </a:xfrm>
            <a:prstGeom prst="straightConnector1">
              <a:avLst/>
            </a:prstGeom>
            <a:noFill/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379" name="Google Shape;379;p15"/>
          <p:cNvGrpSpPr/>
          <p:nvPr/>
        </p:nvGrpSpPr>
        <p:grpSpPr>
          <a:xfrm>
            <a:off x="6947150" y="3492839"/>
            <a:ext cx="646658" cy="685471"/>
            <a:chOff x="7118023" y="3778603"/>
            <a:chExt cx="646658" cy="668014"/>
          </a:xfrm>
        </p:grpSpPr>
        <p:sp>
          <p:nvSpPr>
            <p:cNvPr id="380" name="Google Shape;380;p15"/>
            <p:cNvSpPr/>
            <p:nvPr/>
          </p:nvSpPr>
          <p:spPr>
            <a:xfrm>
              <a:off x="7118023" y="3778603"/>
              <a:ext cx="646658" cy="668014"/>
            </a:xfrm>
            <a:prstGeom prst="rect">
              <a:avLst/>
            </a:prstGeom>
            <a:solidFill>
              <a:srgbClr val="999999"/>
            </a:solidFill>
            <a:ln cap="flat" cmpd="sng" w="412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8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81" name="Google Shape;381;p15"/>
            <p:cNvCxnSpPr/>
            <p:nvPr/>
          </p:nvCxnSpPr>
          <p:spPr>
            <a:xfrm rot="10800000">
              <a:off x="7274159" y="4259340"/>
              <a:ext cx="313662" cy="0"/>
            </a:xfrm>
            <a:prstGeom prst="straightConnector1">
              <a:avLst/>
            </a:prstGeom>
            <a:noFill/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82" name="Google Shape;382;p15"/>
            <p:cNvCxnSpPr/>
            <p:nvPr/>
          </p:nvCxnSpPr>
          <p:spPr>
            <a:xfrm>
              <a:off x="7418608" y="3938162"/>
              <a:ext cx="0" cy="330460"/>
            </a:xfrm>
            <a:prstGeom prst="straightConnector1">
              <a:avLst/>
            </a:prstGeom>
            <a:noFill/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383" name="Google Shape;383;p15"/>
          <p:cNvGrpSpPr/>
          <p:nvPr/>
        </p:nvGrpSpPr>
        <p:grpSpPr>
          <a:xfrm>
            <a:off x="7246505" y="4262577"/>
            <a:ext cx="646658" cy="685471"/>
            <a:chOff x="7118023" y="3778603"/>
            <a:chExt cx="646658" cy="668014"/>
          </a:xfrm>
        </p:grpSpPr>
        <p:sp>
          <p:nvSpPr>
            <p:cNvPr id="384" name="Google Shape;384;p15"/>
            <p:cNvSpPr/>
            <p:nvPr/>
          </p:nvSpPr>
          <p:spPr>
            <a:xfrm>
              <a:off x="7118023" y="3778603"/>
              <a:ext cx="646658" cy="668014"/>
            </a:xfrm>
            <a:prstGeom prst="rect">
              <a:avLst/>
            </a:prstGeom>
            <a:solidFill>
              <a:srgbClr val="999999"/>
            </a:solidFill>
            <a:ln cap="flat" cmpd="sng" w="412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8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85" name="Google Shape;385;p15"/>
            <p:cNvCxnSpPr/>
            <p:nvPr/>
          </p:nvCxnSpPr>
          <p:spPr>
            <a:xfrm rot="10800000">
              <a:off x="7274159" y="3949251"/>
              <a:ext cx="313662" cy="0"/>
            </a:xfrm>
            <a:prstGeom prst="straightConnector1">
              <a:avLst/>
            </a:prstGeom>
            <a:noFill/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86" name="Google Shape;386;p15"/>
            <p:cNvCxnSpPr/>
            <p:nvPr/>
          </p:nvCxnSpPr>
          <p:spPr>
            <a:xfrm>
              <a:off x="7418608" y="3938162"/>
              <a:ext cx="0" cy="330460"/>
            </a:xfrm>
            <a:prstGeom prst="straightConnector1">
              <a:avLst/>
            </a:prstGeom>
            <a:noFill/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387" name="Google Shape;387;p15"/>
          <p:cNvSpPr/>
          <p:nvPr/>
        </p:nvSpPr>
        <p:spPr>
          <a:xfrm>
            <a:off x="2425419" y="1382009"/>
            <a:ext cx="1537635" cy="1612040"/>
          </a:xfrm>
          <a:prstGeom prst="rect">
            <a:avLst/>
          </a:prstGeom>
          <a:solidFill>
            <a:srgbClr val="EEF1F4"/>
          </a:solidFill>
          <a:ln cap="flat" cmpd="sng" w="41275">
            <a:solidFill>
              <a:srgbClr val="FEFEF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8" name="Google Shape;388;p15"/>
          <p:cNvSpPr/>
          <p:nvPr/>
        </p:nvSpPr>
        <p:spPr>
          <a:xfrm>
            <a:off x="2683919" y="2198793"/>
            <a:ext cx="1537635" cy="1612040"/>
          </a:xfrm>
          <a:prstGeom prst="rect">
            <a:avLst/>
          </a:prstGeom>
          <a:solidFill>
            <a:srgbClr val="92D050">
              <a:alpha val="49803"/>
            </a:srgbClr>
          </a:solidFill>
          <a:ln cap="flat" cmpd="sng" w="41275">
            <a:solidFill>
              <a:srgbClr val="00B05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Google Shape;389;p15"/>
          <p:cNvSpPr/>
          <p:nvPr/>
        </p:nvSpPr>
        <p:spPr>
          <a:xfrm>
            <a:off x="2943653" y="2799985"/>
            <a:ext cx="1537635" cy="1612040"/>
          </a:xfrm>
          <a:prstGeom prst="rect">
            <a:avLst/>
          </a:prstGeom>
          <a:solidFill>
            <a:srgbClr val="ABB2B5">
              <a:alpha val="49803"/>
            </a:srgbClr>
          </a:solidFill>
          <a:ln cap="flat" cmpd="sng" w="41275">
            <a:solidFill>
              <a:srgbClr val="9AADC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p15"/>
          <p:cNvSpPr txBox="1"/>
          <p:nvPr>
            <p:ph type="title"/>
          </p:nvPr>
        </p:nvSpPr>
        <p:spPr>
          <a:xfrm>
            <a:off x="352425" y="157163"/>
            <a:ext cx="8423275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00" lIns="92025" spcFirstLastPara="1" rIns="92025" wrap="square" tIns="460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What is Convolutional  NN ? </a:t>
            </a:r>
            <a:endParaRPr/>
          </a:p>
        </p:txBody>
      </p:sp>
      <p:pic>
        <p:nvPicPr>
          <p:cNvPr descr="http://www.cosy.sbg.ac.at/~pmeerw/Watermarking/lena_gray.gif" id="391" name="Google Shape;391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4807" y="1964758"/>
            <a:ext cx="1669647" cy="1713280"/>
          </a:xfrm>
          <a:prstGeom prst="rect">
            <a:avLst/>
          </a:prstGeom>
          <a:solidFill>
            <a:srgbClr val="A6CE39"/>
          </a:solidFill>
          <a:ln>
            <a:noFill/>
          </a:ln>
        </p:spPr>
      </p:pic>
      <p:grpSp>
        <p:nvGrpSpPr>
          <p:cNvPr id="392" name="Google Shape;392;p15"/>
          <p:cNvGrpSpPr/>
          <p:nvPr/>
        </p:nvGrpSpPr>
        <p:grpSpPr>
          <a:xfrm>
            <a:off x="434805" y="1977357"/>
            <a:ext cx="428696" cy="458347"/>
            <a:chOff x="247850" y="2743201"/>
            <a:chExt cx="366300" cy="382136"/>
          </a:xfrm>
        </p:grpSpPr>
        <p:sp>
          <p:nvSpPr>
            <p:cNvPr id="393" name="Google Shape;393;p15"/>
            <p:cNvSpPr/>
            <p:nvPr/>
          </p:nvSpPr>
          <p:spPr>
            <a:xfrm>
              <a:off x="247852" y="2743201"/>
              <a:ext cx="366298" cy="382136"/>
            </a:xfrm>
            <a:prstGeom prst="rect">
              <a:avLst/>
            </a:prstGeom>
            <a:solidFill>
              <a:srgbClr val="FF0000"/>
            </a:solidFill>
            <a:ln cap="flat" cmpd="sng" w="41275">
              <a:solidFill>
                <a:srgbClr val="C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8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94" name="Google Shape;394;p15"/>
            <p:cNvCxnSpPr>
              <a:stCxn id="393" idx="3"/>
              <a:endCxn id="393" idx="1"/>
            </p:cNvCxnSpPr>
            <p:nvPr/>
          </p:nvCxnSpPr>
          <p:spPr>
            <a:xfrm rot="10800000">
              <a:off x="247850" y="2934269"/>
              <a:ext cx="366300" cy="0"/>
            </a:xfrm>
            <a:prstGeom prst="straightConnector1">
              <a:avLst/>
            </a:prstGeom>
            <a:noFill/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395" name="Google Shape;395;p15"/>
          <p:cNvSpPr/>
          <p:nvPr/>
        </p:nvSpPr>
        <p:spPr>
          <a:xfrm>
            <a:off x="3145649" y="3414843"/>
            <a:ext cx="1537635" cy="1612040"/>
          </a:xfrm>
          <a:prstGeom prst="rect">
            <a:avLst/>
          </a:prstGeom>
          <a:solidFill>
            <a:srgbClr val="FF0000">
              <a:alpha val="49803"/>
            </a:srgbClr>
          </a:solidFill>
          <a:ln cap="flat" cmpd="sng" w="41275">
            <a:solidFill>
              <a:srgbClr val="C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96" name="Google Shape;396;p15"/>
          <p:cNvGrpSpPr/>
          <p:nvPr/>
        </p:nvGrpSpPr>
        <p:grpSpPr>
          <a:xfrm>
            <a:off x="4686824" y="1719908"/>
            <a:ext cx="665836" cy="720041"/>
            <a:chOff x="6546098" y="1186490"/>
            <a:chExt cx="665836" cy="701704"/>
          </a:xfrm>
        </p:grpSpPr>
        <p:sp>
          <p:nvSpPr>
            <p:cNvPr id="397" name="Google Shape;397;p15"/>
            <p:cNvSpPr/>
            <p:nvPr/>
          </p:nvSpPr>
          <p:spPr>
            <a:xfrm>
              <a:off x="6546098" y="1186490"/>
              <a:ext cx="665836" cy="701704"/>
            </a:xfrm>
            <a:prstGeom prst="rect">
              <a:avLst/>
            </a:prstGeom>
            <a:solidFill>
              <a:srgbClr val="EEF1F4"/>
            </a:solidFill>
            <a:ln cap="flat" cmpd="sng" w="41275">
              <a:solidFill>
                <a:srgbClr val="B1631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8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98" name="Google Shape;398;p15"/>
            <p:cNvCxnSpPr/>
            <p:nvPr/>
          </p:nvCxnSpPr>
          <p:spPr>
            <a:xfrm>
              <a:off x="6786131" y="1424206"/>
              <a:ext cx="208248" cy="209441"/>
            </a:xfrm>
            <a:prstGeom prst="straightConnector1">
              <a:avLst/>
            </a:prstGeom>
            <a:noFill/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399" name="Google Shape;399;p15"/>
          <p:cNvSpPr/>
          <p:nvPr/>
        </p:nvSpPr>
        <p:spPr>
          <a:xfrm>
            <a:off x="3194236" y="3459643"/>
            <a:ext cx="133766" cy="180746"/>
          </a:xfrm>
          <a:prstGeom prst="rect">
            <a:avLst/>
          </a:prstGeom>
          <a:solidFill>
            <a:srgbClr val="FF0000"/>
          </a:solidFill>
          <a:ln cap="flat" cmpd="sng" w="41275">
            <a:solidFill>
              <a:srgbClr val="C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00" name="Google Shape;400;p15"/>
          <p:cNvCxnSpPr>
            <a:endCxn id="399" idx="1"/>
          </p:cNvCxnSpPr>
          <p:nvPr/>
        </p:nvCxnSpPr>
        <p:spPr>
          <a:xfrm>
            <a:off x="449836" y="1979816"/>
            <a:ext cx="2744400" cy="157020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401" name="Google Shape;401;p15"/>
          <p:cNvCxnSpPr>
            <a:endCxn id="399" idx="1"/>
          </p:cNvCxnSpPr>
          <p:nvPr/>
        </p:nvCxnSpPr>
        <p:spPr>
          <a:xfrm>
            <a:off x="799336" y="1979216"/>
            <a:ext cx="2394900" cy="157080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402" name="Google Shape;402;p15"/>
          <p:cNvCxnSpPr/>
          <p:nvPr/>
        </p:nvCxnSpPr>
        <p:spPr>
          <a:xfrm>
            <a:off x="863501" y="2454601"/>
            <a:ext cx="2219893" cy="1061835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403" name="Google Shape;403;p15"/>
          <p:cNvCxnSpPr>
            <a:endCxn id="399" idx="1"/>
          </p:cNvCxnSpPr>
          <p:nvPr/>
        </p:nvCxnSpPr>
        <p:spPr>
          <a:xfrm>
            <a:off x="449836" y="2454716"/>
            <a:ext cx="2744400" cy="109530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grpSp>
        <p:nvGrpSpPr>
          <p:cNvPr id="404" name="Google Shape;404;p15"/>
          <p:cNvGrpSpPr/>
          <p:nvPr/>
        </p:nvGrpSpPr>
        <p:grpSpPr>
          <a:xfrm>
            <a:off x="421903" y="1994217"/>
            <a:ext cx="441598" cy="431814"/>
            <a:chOff x="247852" y="2743201"/>
            <a:chExt cx="366298" cy="382136"/>
          </a:xfrm>
        </p:grpSpPr>
        <p:sp>
          <p:nvSpPr>
            <p:cNvPr id="405" name="Google Shape;405;p15"/>
            <p:cNvSpPr/>
            <p:nvPr/>
          </p:nvSpPr>
          <p:spPr>
            <a:xfrm>
              <a:off x="247852" y="2743201"/>
              <a:ext cx="366298" cy="382136"/>
            </a:xfrm>
            <a:prstGeom prst="rect">
              <a:avLst/>
            </a:prstGeom>
            <a:solidFill>
              <a:srgbClr val="ABB2B5"/>
            </a:solidFill>
            <a:ln cap="flat" cmpd="sng" w="41275">
              <a:solidFill>
                <a:srgbClr val="57606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8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06" name="Google Shape;406;p15"/>
            <p:cNvCxnSpPr>
              <a:stCxn id="405" idx="0"/>
              <a:endCxn id="405" idx="2"/>
            </p:cNvCxnSpPr>
            <p:nvPr/>
          </p:nvCxnSpPr>
          <p:spPr>
            <a:xfrm>
              <a:off x="431001" y="2743201"/>
              <a:ext cx="0" cy="381900"/>
            </a:xfrm>
            <a:prstGeom prst="straightConnector1">
              <a:avLst/>
            </a:prstGeom>
            <a:noFill/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407" name="Google Shape;407;p15"/>
          <p:cNvGrpSpPr/>
          <p:nvPr/>
        </p:nvGrpSpPr>
        <p:grpSpPr>
          <a:xfrm>
            <a:off x="413744" y="2014063"/>
            <a:ext cx="444682" cy="392122"/>
            <a:chOff x="247852" y="2743201"/>
            <a:chExt cx="366298" cy="382136"/>
          </a:xfrm>
        </p:grpSpPr>
        <p:sp>
          <p:nvSpPr>
            <p:cNvPr id="408" name="Google Shape;408;p15"/>
            <p:cNvSpPr/>
            <p:nvPr/>
          </p:nvSpPr>
          <p:spPr>
            <a:xfrm>
              <a:off x="247852" y="2743201"/>
              <a:ext cx="366298" cy="382136"/>
            </a:xfrm>
            <a:prstGeom prst="rect">
              <a:avLst/>
            </a:prstGeom>
            <a:solidFill>
              <a:srgbClr val="AAD956"/>
            </a:solidFill>
            <a:ln cap="flat" cmpd="sng" w="41275">
              <a:solidFill>
                <a:srgbClr val="00B05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8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09" name="Google Shape;409;p15"/>
            <p:cNvCxnSpPr/>
            <p:nvPr/>
          </p:nvCxnSpPr>
          <p:spPr>
            <a:xfrm flipH="1" rot="10800000">
              <a:off x="247852" y="2743202"/>
              <a:ext cx="366298" cy="382135"/>
            </a:xfrm>
            <a:prstGeom prst="straightConnector1">
              <a:avLst/>
            </a:prstGeom>
            <a:noFill/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410" name="Google Shape;410;p15"/>
          <p:cNvGrpSpPr/>
          <p:nvPr/>
        </p:nvGrpSpPr>
        <p:grpSpPr>
          <a:xfrm>
            <a:off x="423550" y="1994217"/>
            <a:ext cx="451208" cy="442580"/>
            <a:chOff x="6348621" y="2303664"/>
            <a:chExt cx="414064" cy="431309"/>
          </a:xfrm>
        </p:grpSpPr>
        <p:sp>
          <p:nvSpPr>
            <p:cNvPr id="411" name="Google Shape;411;p15"/>
            <p:cNvSpPr/>
            <p:nvPr/>
          </p:nvSpPr>
          <p:spPr>
            <a:xfrm>
              <a:off x="6348621" y="2303664"/>
              <a:ext cx="414064" cy="431309"/>
            </a:xfrm>
            <a:prstGeom prst="rect">
              <a:avLst/>
            </a:prstGeom>
            <a:solidFill>
              <a:srgbClr val="EEF1F4"/>
            </a:solidFill>
            <a:ln cap="flat" cmpd="sng" w="41275">
              <a:solidFill>
                <a:srgbClr val="FEFEF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8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12" name="Google Shape;412;p15"/>
            <p:cNvCxnSpPr/>
            <p:nvPr/>
          </p:nvCxnSpPr>
          <p:spPr>
            <a:xfrm>
              <a:off x="6348621" y="2303664"/>
              <a:ext cx="414064" cy="431163"/>
            </a:xfrm>
            <a:prstGeom prst="straightConnector1">
              <a:avLst/>
            </a:prstGeom>
            <a:noFill/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413" name="Google Shape;413;p15"/>
          <p:cNvSpPr/>
          <p:nvPr/>
        </p:nvSpPr>
        <p:spPr>
          <a:xfrm>
            <a:off x="5616889" y="4792027"/>
            <a:ext cx="133766" cy="180746"/>
          </a:xfrm>
          <a:prstGeom prst="rect">
            <a:avLst/>
          </a:prstGeom>
          <a:solidFill>
            <a:schemeClr val="dk1"/>
          </a:solidFill>
          <a:ln cap="flat" cmpd="sng" w="412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4" name="Google Shape;414;p15"/>
          <p:cNvSpPr/>
          <p:nvPr/>
        </p:nvSpPr>
        <p:spPr>
          <a:xfrm>
            <a:off x="3145648" y="3406959"/>
            <a:ext cx="451208" cy="442580"/>
          </a:xfrm>
          <a:prstGeom prst="rect">
            <a:avLst/>
          </a:prstGeom>
          <a:solidFill>
            <a:schemeClr val="dk1"/>
          </a:solidFill>
          <a:ln cap="flat" cmpd="sng" w="412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2x2</a:t>
            </a:r>
            <a:endParaRPr/>
          </a:p>
        </p:txBody>
      </p:sp>
      <p:cxnSp>
        <p:nvCxnSpPr>
          <p:cNvPr id="415" name="Google Shape;415;p15"/>
          <p:cNvCxnSpPr>
            <a:endCxn id="413" idx="1"/>
          </p:cNvCxnSpPr>
          <p:nvPr/>
        </p:nvCxnSpPr>
        <p:spPr>
          <a:xfrm>
            <a:off x="3145789" y="3861800"/>
            <a:ext cx="2471100" cy="102060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416" name="Google Shape;416;p15"/>
          <p:cNvCxnSpPr>
            <a:endCxn id="413" idx="1"/>
          </p:cNvCxnSpPr>
          <p:nvPr/>
        </p:nvCxnSpPr>
        <p:spPr>
          <a:xfrm>
            <a:off x="3596989" y="3459500"/>
            <a:ext cx="2019900" cy="142290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417" name="Google Shape;417;p15"/>
          <p:cNvCxnSpPr>
            <a:endCxn id="413" idx="1"/>
          </p:cNvCxnSpPr>
          <p:nvPr/>
        </p:nvCxnSpPr>
        <p:spPr>
          <a:xfrm>
            <a:off x="3596989" y="3861800"/>
            <a:ext cx="2019900" cy="102060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418" name="Google Shape;418;p15"/>
          <p:cNvCxnSpPr>
            <a:endCxn id="413" idx="1"/>
          </p:cNvCxnSpPr>
          <p:nvPr/>
        </p:nvCxnSpPr>
        <p:spPr>
          <a:xfrm>
            <a:off x="3145789" y="3414800"/>
            <a:ext cx="2471100" cy="146760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grpSp>
        <p:nvGrpSpPr>
          <p:cNvPr id="419" name="Google Shape;419;p15"/>
          <p:cNvGrpSpPr/>
          <p:nvPr/>
        </p:nvGrpSpPr>
        <p:grpSpPr>
          <a:xfrm>
            <a:off x="5605101" y="4783401"/>
            <a:ext cx="646658" cy="685471"/>
            <a:chOff x="5482074" y="3400385"/>
            <a:chExt cx="646658" cy="668014"/>
          </a:xfrm>
        </p:grpSpPr>
        <p:sp>
          <p:nvSpPr>
            <p:cNvPr id="420" name="Google Shape;420;p15"/>
            <p:cNvSpPr/>
            <p:nvPr/>
          </p:nvSpPr>
          <p:spPr>
            <a:xfrm>
              <a:off x="5482074" y="3400385"/>
              <a:ext cx="646658" cy="668014"/>
            </a:xfrm>
            <a:prstGeom prst="rect">
              <a:avLst/>
            </a:prstGeom>
            <a:solidFill>
              <a:srgbClr val="FF0000">
                <a:alpha val="49803"/>
              </a:srgbClr>
            </a:solidFill>
            <a:ln cap="flat" cmpd="sng" w="41275">
              <a:solidFill>
                <a:srgbClr val="C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8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21" name="Google Shape;421;p15"/>
            <p:cNvCxnSpPr/>
            <p:nvPr/>
          </p:nvCxnSpPr>
          <p:spPr>
            <a:xfrm rot="10800000">
              <a:off x="5624795" y="3717697"/>
              <a:ext cx="313662" cy="0"/>
            </a:xfrm>
            <a:prstGeom prst="straightConnector1">
              <a:avLst/>
            </a:prstGeom>
            <a:solidFill>
              <a:srgbClr val="FEFEFE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422" name="Google Shape;422;p15"/>
          <p:cNvGrpSpPr/>
          <p:nvPr/>
        </p:nvGrpSpPr>
        <p:grpSpPr>
          <a:xfrm>
            <a:off x="5316914" y="3775845"/>
            <a:ext cx="665836" cy="692058"/>
            <a:chOff x="5919472" y="3370699"/>
            <a:chExt cx="665836" cy="674434"/>
          </a:xfrm>
        </p:grpSpPr>
        <p:sp>
          <p:nvSpPr>
            <p:cNvPr id="423" name="Google Shape;423;p15"/>
            <p:cNvSpPr/>
            <p:nvPr/>
          </p:nvSpPr>
          <p:spPr>
            <a:xfrm>
              <a:off x="5919472" y="3370699"/>
              <a:ext cx="665836" cy="674434"/>
            </a:xfrm>
            <a:prstGeom prst="rect">
              <a:avLst/>
            </a:prstGeom>
            <a:solidFill>
              <a:srgbClr val="ABB2B5"/>
            </a:solidFill>
            <a:ln cap="flat" cmpd="sng" w="41275">
              <a:solidFill>
                <a:srgbClr val="9AADC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8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24" name="Google Shape;424;p15"/>
            <p:cNvCxnSpPr/>
            <p:nvPr/>
          </p:nvCxnSpPr>
          <p:spPr>
            <a:xfrm>
              <a:off x="6238648" y="3611260"/>
              <a:ext cx="6333" cy="240917"/>
            </a:xfrm>
            <a:prstGeom prst="straightConnector1">
              <a:avLst/>
            </a:prstGeom>
            <a:noFill/>
            <a:ln cap="flat" cmpd="sng" w="412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425" name="Google Shape;425;p15"/>
          <p:cNvGrpSpPr/>
          <p:nvPr/>
        </p:nvGrpSpPr>
        <p:grpSpPr>
          <a:xfrm>
            <a:off x="5003826" y="2767433"/>
            <a:ext cx="665836" cy="692058"/>
            <a:chOff x="5919472" y="3370699"/>
            <a:chExt cx="665836" cy="674434"/>
          </a:xfrm>
        </p:grpSpPr>
        <p:sp>
          <p:nvSpPr>
            <p:cNvPr id="426" name="Google Shape;426;p15"/>
            <p:cNvSpPr/>
            <p:nvPr/>
          </p:nvSpPr>
          <p:spPr>
            <a:xfrm>
              <a:off x="5919472" y="3370699"/>
              <a:ext cx="665836" cy="674434"/>
            </a:xfrm>
            <a:prstGeom prst="rect">
              <a:avLst/>
            </a:prstGeom>
            <a:solidFill>
              <a:srgbClr val="BEC7E1"/>
            </a:solidFill>
            <a:ln cap="flat" cmpd="sng" w="41275">
              <a:solidFill>
                <a:srgbClr val="4A661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8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27" name="Google Shape;427;p15"/>
            <p:cNvCxnSpPr/>
            <p:nvPr/>
          </p:nvCxnSpPr>
          <p:spPr>
            <a:xfrm flipH="1">
              <a:off x="6152384" y="3579456"/>
              <a:ext cx="262392" cy="236367"/>
            </a:xfrm>
            <a:prstGeom prst="straightConnector1">
              <a:avLst/>
            </a:prstGeom>
            <a:noFill/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428" name="Google Shape;428;p15"/>
          <p:cNvGrpSpPr/>
          <p:nvPr/>
        </p:nvGrpSpPr>
        <p:grpSpPr>
          <a:xfrm>
            <a:off x="7551492" y="5016327"/>
            <a:ext cx="646658" cy="685471"/>
            <a:chOff x="7118023" y="3778603"/>
            <a:chExt cx="646658" cy="668014"/>
          </a:xfrm>
        </p:grpSpPr>
        <p:sp>
          <p:nvSpPr>
            <p:cNvPr id="429" name="Google Shape;429;p15"/>
            <p:cNvSpPr/>
            <p:nvPr/>
          </p:nvSpPr>
          <p:spPr>
            <a:xfrm>
              <a:off x="7118023" y="3778603"/>
              <a:ext cx="646658" cy="668014"/>
            </a:xfrm>
            <a:prstGeom prst="rect">
              <a:avLst/>
            </a:prstGeom>
            <a:solidFill>
              <a:srgbClr val="999999"/>
            </a:solidFill>
            <a:ln cap="flat" cmpd="sng" w="412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8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30" name="Google Shape;430;p15"/>
            <p:cNvCxnSpPr/>
            <p:nvPr/>
          </p:nvCxnSpPr>
          <p:spPr>
            <a:xfrm rot="10800000">
              <a:off x="7266208" y="4116222"/>
              <a:ext cx="313662" cy="0"/>
            </a:xfrm>
            <a:prstGeom prst="straightConnector1">
              <a:avLst/>
            </a:prstGeom>
            <a:noFill/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31" name="Google Shape;431;p15"/>
            <p:cNvCxnSpPr/>
            <p:nvPr/>
          </p:nvCxnSpPr>
          <p:spPr>
            <a:xfrm>
              <a:off x="7418608" y="3938162"/>
              <a:ext cx="0" cy="330460"/>
            </a:xfrm>
            <a:prstGeom prst="straightConnector1">
              <a:avLst/>
            </a:prstGeom>
            <a:noFill/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cxnSp>
        <p:nvCxnSpPr>
          <p:cNvPr id="432" name="Google Shape;432;p15"/>
          <p:cNvCxnSpPr>
            <a:stCxn id="420" idx="3"/>
            <a:endCxn id="429" idx="1"/>
          </p:cNvCxnSpPr>
          <p:nvPr/>
        </p:nvCxnSpPr>
        <p:spPr>
          <a:xfrm>
            <a:off x="6251759" y="5126137"/>
            <a:ext cx="1299600" cy="23280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433" name="Google Shape;433;p15"/>
          <p:cNvCxnSpPr>
            <a:stCxn id="423" idx="3"/>
            <a:endCxn id="429" idx="1"/>
          </p:cNvCxnSpPr>
          <p:nvPr/>
        </p:nvCxnSpPr>
        <p:spPr>
          <a:xfrm>
            <a:off x="5982750" y="4121874"/>
            <a:ext cx="1568700" cy="123720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434" name="Google Shape;434;p15"/>
          <p:cNvCxnSpPr>
            <a:stCxn id="420" idx="3"/>
            <a:endCxn id="384" idx="1"/>
          </p:cNvCxnSpPr>
          <p:nvPr/>
        </p:nvCxnSpPr>
        <p:spPr>
          <a:xfrm flipH="1" rot="10800000">
            <a:off x="6251759" y="4605337"/>
            <a:ext cx="994800" cy="52080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435" name="Google Shape;435;p15"/>
          <p:cNvCxnSpPr>
            <a:stCxn id="423" idx="3"/>
            <a:endCxn id="384" idx="1"/>
          </p:cNvCxnSpPr>
          <p:nvPr/>
        </p:nvCxnSpPr>
        <p:spPr>
          <a:xfrm>
            <a:off x="5982750" y="4121874"/>
            <a:ext cx="1263900" cy="48330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436" name="Google Shape;436;p15"/>
          <p:cNvCxnSpPr>
            <a:stCxn id="420" idx="3"/>
            <a:endCxn id="380" idx="1"/>
          </p:cNvCxnSpPr>
          <p:nvPr/>
        </p:nvCxnSpPr>
        <p:spPr>
          <a:xfrm flipH="1" rot="10800000">
            <a:off x="6251759" y="3835537"/>
            <a:ext cx="695400" cy="129060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437" name="Google Shape;437;p15"/>
          <p:cNvCxnSpPr>
            <a:stCxn id="423" idx="3"/>
            <a:endCxn id="380" idx="1"/>
          </p:cNvCxnSpPr>
          <p:nvPr/>
        </p:nvCxnSpPr>
        <p:spPr>
          <a:xfrm flipH="1" rot="10800000">
            <a:off x="5982750" y="3835674"/>
            <a:ext cx="964500" cy="28620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438" name="Google Shape;438;p15"/>
          <p:cNvCxnSpPr>
            <a:stCxn id="426" idx="3"/>
            <a:endCxn id="376" idx="1"/>
          </p:cNvCxnSpPr>
          <p:nvPr/>
        </p:nvCxnSpPr>
        <p:spPr>
          <a:xfrm flipH="1" rot="10800000">
            <a:off x="5669662" y="3079262"/>
            <a:ext cx="962100" cy="3420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439" name="Google Shape;439;p15"/>
          <p:cNvCxnSpPr>
            <a:stCxn id="397" idx="3"/>
            <a:endCxn id="376" idx="1"/>
          </p:cNvCxnSpPr>
          <p:nvPr/>
        </p:nvCxnSpPr>
        <p:spPr>
          <a:xfrm>
            <a:off x="5352660" y="2079929"/>
            <a:ext cx="1279200" cy="99930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440" name="Google Shape;440;p15"/>
          <p:cNvCxnSpPr>
            <a:stCxn id="426" idx="3"/>
            <a:endCxn id="372" idx="1"/>
          </p:cNvCxnSpPr>
          <p:nvPr/>
        </p:nvCxnSpPr>
        <p:spPr>
          <a:xfrm flipH="1" rot="10800000">
            <a:off x="5669662" y="2316662"/>
            <a:ext cx="643500" cy="79680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441" name="Google Shape;441;p15"/>
          <p:cNvCxnSpPr>
            <a:stCxn id="397" idx="3"/>
            <a:endCxn id="372" idx="1"/>
          </p:cNvCxnSpPr>
          <p:nvPr/>
        </p:nvCxnSpPr>
        <p:spPr>
          <a:xfrm>
            <a:off x="5352660" y="2079929"/>
            <a:ext cx="960600" cy="23670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442" name="Google Shape;442;p15"/>
          <p:cNvCxnSpPr>
            <a:stCxn id="397" idx="3"/>
            <a:endCxn id="368" idx="1"/>
          </p:cNvCxnSpPr>
          <p:nvPr/>
        </p:nvCxnSpPr>
        <p:spPr>
          <a:xfrm flipH="1" rot="10800000">
            <a:off x="5352660" y="1513529"/>
            <a:ext cx="655800" cy="56640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443" name="Google Shape;443;p15"/>
          <p:cNvCxnSpPr>
            <a:stCxn id="426" idx="3"/>
            <a:endCxn id="368" idx="1"/>
          </p:cNvCxnSpPr>
          <p:nvPr/>
        </p:nvCxnSpPr>
        <p:spPr>
          <a:xfrm flipH="1" rot="10800000">
            <a:off x="5669662" y="1513562"/>
            <a:ext cx="338700" cy="159990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444" name="Google Shape;444;p15"/>
          <p:cNvSpPr/>
          <p:nvPr/>
        </p:nvSpPr>
        <p:spPr>
          <a:xfrm>
            <a:off x="449790" y="5676254"/>
            <a:ext cx="2870929" cy="714174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Verdana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Convolution + NL</a:t>
            </a:r>
            <a:endParaRPr/>
          </a:p>
        </p:txBody>
      </p:sp>
      <p:sp>
        <p:nvSpPr>
          <p:cNvPr id="445" name="Google Shape;445;p15"/>
          <p:cNvSpPr/>
          <p:nvPr/>
        </p:nvSpPr>
        <p:spPr>
          <a:xfrm>
            <a:off x="3404202" y="5691280"/>
            <a:ext cx="2495550" cy="714174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753D3D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Verdana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Sub-sampling</a:t>
            </a:r>
            <a:endParaRPr b="0" i="0" sz="18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46" name="Google Shape;446;p15"/>
          <p:cNvSpPr/>
          <p:nvPr/>
        </p:nvSpPr>
        <p:spPr>
          <a:xfrm>
            <a:off x="5956774" y="5691280"/>
            <a:ext cx="2759713" cy="714174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Verdana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Convolution + NL</a:t>
            </a:r>
            <a:endParaRPr/>
          </a:p>
        </p:txBody>
      </p:sp>
    </p:spTree>
  </p:cSld>
  <p:clrMapOvr>
    <a:masterClrMapping/>
  </p:clrMapOvr>
  <p:transition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16"/>
          <p:cNvSpPr txBox="1"/>
          <p:nvPr>
            <p:ph type="title"/>
          </p:nvPr>
        </p:nvSpPr>
        <p:spPr>
          <a:xfrm>
            <a:off x="352425" y="157163"/>
            <a:ext cx="8423275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00" lIns="92025" spcFirstLastPara="1" rIns="92025" wrap="square" tIns="460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CNN success story: ILSVRC 2012</a:t>
            </a:r>
            <a:endParaRPr/>
          </a:p>
        </p:txBody>
      </p:sp>
      <p:sp>
        <p:nvSpPr>
          <p:cNvPr id="452" name="Google Shape;452;p16"/>
          <p:cNvSpPr txBox="1"/>
          <p:nvPr>
            <p:ph idx="1" type="body"/>
          </p:nvPr>
        </p:nvSpPr>
        <p:spPr>
          <a:xfrm>
            <a:off x="358775" y="1412875"/>
            <a:ext cx="8407400" cy="492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sz="2400"/>
              <a:t>Imagenet data base:  14 mln labeled images, 20K categories</a:t>
            </a:r>
            <a:endParaRPr sz="2400"/>
          </a:p>
        </p:txBody>
      </p:sp>
      <p:pic>
        <p:nvPicPr>
          <p:cNvPr id="453" name="Google Shape;453;p16"/>
          <p:cNvPicPr preferRelativeResize="0"/>
          <p:nvPr/>
        </p:nvPicPr>
        <p:blipFill rotWithShape="1">
          <a:blip r:embed="rId3">
            <a:alphaModFix/>
          </a:blip>
          <a:srcRect b="7999" l="11513" r="56513" t="14987"/>
          <a:stretch/>
        </p:blipFill>
        <p:spPr>
          <a:xfrm>
            <a:off x="1412719" y="1905000"/>
            <a:ext cx="5969156" cy="44929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17"/>
          <p:cNvSpPr txBox="1"/>
          <p:nvPr>
            <p:ph type="title"/>
          </p:nvPr>
        </p:nvSpPr>
        <p:spPr>
          <a:xfrm>
            <a:off x="352425" y="157163"/>
            <a:ext cx="8423275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00" lIns="92025" spcFirstLastPara="1" rIns="92025" wrap="square" tIns="460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Imagenet 2013: top rankers</a:t>
            </a:r>
            <a:endParaRPr/>
          </a:p>
        </p:txBody>
      </p:sp>
      <p:sp>
        <p:nvSpPr>
          <p:cNvPr id="459" name="Google Shape;459;p17"/>
          <p:cNvSpPr txBox="1"/>
          <p:nvPr>
            <p:ph idx="1" type="body"/>
          </p:nvPr>
        </p:nvSpPr>
        <p:spPr>
          <a:xfrm>
            <a:off x="358775" y="1412875"/>
            <a:ext cx="8407400" cy="9146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-US" sz="2000"/>
              <a:t>http://www.image-net.org/challenges/LSVRC/2013/results.php</a:t>
            </a:r>
            <a:endParaRPr sz="2400"/>
          </a:p>
        </p:txBody>
      </p:sp>
      <p:graphicFrame>
        <p:nvGraphicFramePr>
          <p:cNvPr id="460" name="Google Shape;460;p17"/>
          <p:cNvGraphicFramePr/>
          <p:nvPr/>
        </p:nvGraphicFramePr>
        <p:xfrm>
          <a:off x="356261" y="2240145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{AEEE6D68-0A20-435D-8BC7-528D439D39F1}</a:tableStyleId>
              </a:tblPr>
              <a:tblGrid>
                <a:gridCol w="403750"/>
                <a:gridCol w="1199400"/>
                <a:gridCol w="2974400"/>
                <a:gridCol w="1739975"/>
                <a:gridCol w="2237950"/>
              </a:tblGrid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N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Error-5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Algorithm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Team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Authors</a:t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0.117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800"/>
                        <a:buFont typeface="Verdana"/>
                        <a:buNone/>
                      </a:pPr>
                      <a:r>
                        <a:rPr lang="en-US" sz="1800"/>
                        <a:t>Deep Convolutional Neural Network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Clarifi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Zeiler</a:t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2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>
                          <a:solidFill>
                            <a:schemeClr val="dk1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0.129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Deep Convolutional Neural Networks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Nat.Univ</a:t>
                      </a:r>
                      <a:r>
                        <a:rPr lang="en-US" sz="1800"/>
                        <a:t> 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Singapore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Min LIN</a:t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>
                          <a:solidFill>
                            <a:schemeClr val="dk1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0.135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800"/>
                        <a:buFont typeface="Verdana"/>
                        <a:buNone/>
                      </a:pPr>
                      <a:r>
                        <a:rPr lang="en-US" sz="1800"/>
                        <a:t>Deep Convolutional Neural Networks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NYU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Zeiler 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Fergus</a:t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4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>
                          <a:solidFill>
                            <a:schemeClr val="dk1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0.135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800"/>
                        <a:buFont typeface="Verdana"/>
                        <a:buNone/>
                      </a:pPr>
                      <a:r>
                        <a:rPr lang="en-US" sz="1800"/>
                        <a:t>Deep Convolutional Neural Networks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Andrew Howard</a:t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5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>
                          <a:solidFill>
                            <a:schemeClr val="dk1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0.137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800"/>
                        <a:buFont typeface="Verdana"/>
                        <a:buNone/>
                      </a:pPr>
                      <a:r>
                        <a:rPr lang="en-US" sz="1800"/>
                        <a:t>Deep Convolutional Neural Networks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Overfeat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NYU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>
                          <a:solidFill>
                            <a:schemeClr val="dk1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Pierre Sermanet et al</a:t>
                      </a:r>
                      <a:endParaRPr sz="1800"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18"/>
          <p:cNvSpPr txBox="1"/>
          <p:nvPr>
            <p:ph type="title"/>
          </p:nvPr>
        </p:nvSpPr>
        <p:spPr>
          <a:xfrm>
            <a:off x="352425" y="157163"/>
            <a:ext cx="8423275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00" lIns="92025" spcFirstLastPara="1" rIns="92025" wrap="square" tIns="460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Imagenet Classifications 2013</a:t>
            </a:r>
            <a:endParaRPr/>
          </a:p>
        </p:txBody>
      </p:sp>
      <p:sp>
        <p:nvSpPr>
          <p:cNvPr id="466" name="Google Shape;466;p18"/>
          <p:cNvSpPr txBox="1"/>
          <p:nvPr>
            <p:ph idx="1" type="body"/>
          </p:nvPr>
        </p:nvSpPr>
        <p:spPr>
          <a:xfrm>
            <a:off x="358775" y="1412875"/>
            <a:ext cx="8407400" cy="46180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-47625" lvl="0" marL="225425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467" name="Google Shape;467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1474" y="1406662"/>
            <a:ext cx="8391525" cy="46321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19"/>
          <p:cNvSpPr txBox="1"/>
          <p:nvPr>
            <p:ph type="title"/>
          </p:nvPr>
        </p:nvSpPr>
        <p:spPr>
          <a:xfrm>
            <a:off x="352425" y="157163"/>
            <a:ext cx="8423275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00" lIns="92025" spcFirstLastPara="1" rIns="92025" wrap="square" tIns="460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Conv Net Topology</a:t>
            </a:r>
            <a:endParaRPr/>
          </a:p>
        </p:txBody>
      </p:sp>
      <p:sp>
        <p:nvSpPr>
          <p:cNvPr id="473" name="Google Shape;473;p19"/>
          <p:cNvSpPr txBox="1"/>
          <p:nvPr>
            <p:ph idx="1" type="body"/>
          </p:nvPr>
        </p:nvSpPr>
        <p:spPr>
          <a:xfrm>
            <a:off x="358775" y="1412875"/>
            <a:ext cx="8407400" cy="46180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-225425" lvl="0" marL="225425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5 convolutional layers</a:t>
            </a:r>
            <a:endParaRPr/>
          </a:p>
          <a:p>
            <a:pPr indent="-225425" lvl="0" marL="225425" rtl="0" algn="l">
              <a:lnSpc>
                <a:spcPct val="95000"/>
              </a:lnSpc>
              <a:spcBef>
                <a:spcPts val="72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3 fully connected layers + soft-max</a:t>
            </a:r>
            <a:endParaRPr/>
          </a:p>
          <a:p>
            <a:pPr indent="-225425" lvl="0" marL="225425" rtl="0" algn="l">
              <a:lnSpc>
                <a:spcPct val="95000"/>
              </a:lnSpc>
              <a:spcBef>
                <a:spcPts val="72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650K neurons , 60 Mln weights</a:t>
            </a:r>
            <a:endParaRPr sz="2400"/>
          </a:p>
        </p:txBody>
      </p:sp>
      <p:pic>
        <p:nvPicPr>
          <p:cNvPr id="474" name="Google Shape;474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8130" y="3176479"/>
            <a:ext cx="8859921" cy="321244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5" name="Google Shape;475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676404" y="1852543"/>
            <a:ext cx="3289446" cy="996788"/>
          </a:xfrm>
          <a:prstGeom prst="rect">
            <a:avLst/>
          </a:prstGeom>
          <a:noFill/>
          <a:ln cap="flat" cmpd="sng" w="254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pic>
    </p:spTree>
  </p:cSld>
  <p:clrMapOvr>
    <a:masterClrMapping/>
  </p:clrMapOvr>
  <p:transition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8134" y="961287"/>
            <a:ext cx="8822816" cy="5267228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2"/>
          <p:cNvSpPr txBox="1"/>
          <p:nvPr>
            <p:ph type="title"/>
          </p:nvPr>
        </p:nvSpPr>
        <p:spPr>
          <a:xfrm>
            <a:off x="352425" y="157163"/>
            <a:ext cx="8423275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00" lIns="92025" spcFirstLastPara="1" rIns="92025" wrap="square" tIns="460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Buzz…</a:t>
            </a:r>
            <a:endParaRPr/>
          </a:p>
        </p:txBody>
      </p:sp>
      <p:sp>
        <p:nvSpPr>
          <p:cNvPr id="56" name="Google Shape;56;p2"/>
          <p:cNvSpPr/>
          <p:nvPr/>
        </p:nvSpPr>
        <p:spPr>
          <a:xfrm>
            <a:off x="760029" y="2814445"/>
            <a:ext cx="1591294" cy="2410691"/>
          </a:xfrm>
          <a:prstGeom prst="roundRect">
            <a:avLst>
              <a:gd fmla="val 16667" name="adj"/>
            </a:avLst>
          </a:prstGeom>
          <a:noFill/>
          <a:ln cap="flat" cmpd="sng" w="571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Verdana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  <p:transition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3"/>
          <p:cNvSpPr txBox="1"/>
          <p:nvPr>
            <p:ph type="title"/>
          </p:nvPr>
        </p:nvSpPr>
        <p:spPr>
          <a:xfrm>
            <a:off x="352425" y="157163"/>
            <a:ext cx="8423275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00" lIns="92025" spcFirstLastPara="1" rIns="92025" wrap="square" tIns="460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Deep Learning – from Research to Technology</a:t>
            </a:r>
            <a:endParaRPr/>
          </a:p>
        </p:txBody>
      </p:sp>
      <p:sp>
        <p:nvSpPr>
          <p:cNvPr descr="data:image/jpeg;base64,/9j/4AAQSkZJRgABAQAAAQABAAD/2wCEAAkGBhQQEBQUEhQWFBUUGBUYGRgXGRgaGBwXFxwYHBsYGyAcGychGCAjHBgYIjIgIycpLCwsHB8xNTAqNSYrLCkBCQoKDgwOGg8PGiwlHyQsLCwyLSotKjQqLCwrLDAsKikrLCwvKSoqKiwsLCksLCosKiwsLCwyLCwqKSwpLCwsLP/AABEIAOkA2AMBIgACEQEDEQH/xAAcAAEAAgMBAQEAAAAAAAAAAAAABgcBBAUCAwj/xABFEAACAQMCAwYDBQMJBgcAAAABAgMABBESIQUGMQcTIkFRYTJxgRQjQlKRYqGxFTM0NXJzssHRFhckQ4KSU2N0osLD4f/EABkBAQADAQEAAAAAAAAAAAAAAAACAwQBBf/EADERAAEEAAUBBwQCAgMBAAAAAAEAAgMRBBIhMUFREyJhcYGhsZHB0fAy4RTxIzNCFf/aAAwDAQACEQMRAD8AvGlKURKUpREqueO8O4tb3M9zbzo8RyQjthQnppbCrj1BGasaudzBwVby2kgclRIMZXqCCCD77gbVwi1ZG/Kf6tUHztz9PxKNVkRIxCW+Ak6pOmr5DfGK7XFOztbae0RZCz3IGtiMhSzKMoDvnHqfeojxLgMsLyxMuSkhRmzhdQ67+hGD9alvGOdHurqKWNAjQ92sCHdXIOSWbIA9KozBxJIUcZiIhGIo3WL1rz5U8HZLbaSGklJPmNC4Pkdk9feuTyfxUcLu7q2vJAupg4lbYHAwM+QBTGPcMKXHMvGpWWFbVYGfYPpJHu2SSqYHrmti17KJJCXu7tpGkK96AM6gv4QzHI+gHsBU+e6FRJh+zDXsAv028f21Fpu2S6S9l093JCGKqpG2nJ0spHiO3rW9Ydts/fZntfuSDtGG1DH4stsw9qseDkuyQALaw7ZG6KTv7kZNczjfZhZ3KgBDB69zhcg4ypGCPIeVay+MMprdepPuKpcLZBsV8uDdqtncsQS8Q6q0i4DY69M4I967Y5us9SoLmIs/wgOD/wDg+tViexG5jdu5uIwoJ0ZMgcqT+LAwCOm1cziPZpeO5hMcjOxUiTWDDpA3LNgb+xGd6rkaGEZXAg9L087/ACoGSRp1bfkrr4dxqC519xKkug4bQwOD6HFbtV92T8izcOWdrgKHkKhQravCud/Tcmp+7YBIGTjp6+1dkaGuppsLQF6pVX2nbKUleK6tnWQHwrH136IwfBz08Q23qZcH51tblQRIsbnrHIQrgjYjc4PzGarDgVJ4yOyu3XepUb412gWtrJoYs506mMa6wgOw1EHbPpUY4t2m3MqsOH2rsV31spfYddl2H/dn2rhcAkY7R2VpF+YVkyRhgVYAgggg9CD1FVLJdXHCr6W3tQWEjJojZGbWGGxXBHwbqTncAZ6VKuWe062ulRZD3Mx8LK4IXWOuG6YO+M4PlUovL+OKJpnZQiKSW26D0/0oRm2VT2ZtjqOnuFV3M/LvEL2JzdSwr3StJoLICBggsAoOnbzJrg9kHHxBeqjbLMO6BxgatmQ+58vqKj3M3HHuruaXAGpiSDvsRgR9dwqgZHTOa+p4FJ/Ja3p06DK6Ki6gQT4RKN8blf3CrY4c1F2l7H96rVEI47ax9kgWNfMUdtCv0rSqy4NwLjK/ZmN2skX3bHcbLgZD5TL+Hbr1qzarBUHty1qD5JSlK6oJSlKIlKUoiUpSiL879pNq38oXaEnBcOF8ssi4OPWulPZx8QktYbLSjSwgT9dIkA8QwPhPh3I65FdHth4d3d4svlNGAT+1GcH/ANrCuHyNJN32bNV7y2DkLsXkRjpJCnAbGwIBB9KyX3y0ruLjLo2ZGd07kdb+VNuUOerhZ4rO6WMsHaDIbEgZAcFh0IwOo67GrLqk+a+cLe5CF4mt76Nhuq7HcAgtsVI2I1DbHmDUis+1G4ZCq2nfyJ4S0TMVY4G4whwfUVoYbOW1Sc0LzHJvuPL0+eVY8koUZYgD1JxXuvz9z3x/iN1JGbmBreGM50lGCeL8xPxHAOOlbdtxATW5UcQfAAAjm71EdR5BldgBsRuKtkaYzR18iCuOlymq+PvSvalURwntLn4aBb6oZ0JyramZULH4AwwSB6EbetTaPtltgimWKZGIzgBWGfQeLPXpkCgY8uDcps8UutladDoVYNK5XLXMcd/biaIMASVIYYYMvUHy/St+8vEhRpJGCIoyzMcAD3rhBaaKtUH5+7L/AOUZ47iGQQSqMOxBOoDoRg9R0+XyqJzdkF2Y8HT4dgFlJJ9W8a6d/TarisOIRzxrJC6yIwyrKcgitPjHM1tZgGeVU1HAHU++wycD1pmIIcCQRyqpI2uou4X51fgsljLJDLqTGCQRnADDxEDIYEfMVdXZ/wA7xXcAjdlWZFYsNOhSinGsfhG2MgdM1u8e5Oh4i0c4ldQUC5jK4eMnUBuDjr1HrUR5z7Ora2t3kF0YTg6e804Y/kGldRz6b+VVnOXF3VUNZJG8kagrxwjl9OMXd1KxZLcuGwmBrbomcj8q6j/aFRXnK3toZDDaStMFJ7xmClFPopXAZh64wPnWjYcwXEVo1ushihY6io+MkjDAt1APoK0uG8NmvZhb2qamPXyVF/Mx8h/GtcWHDRnlHoq5A3MWMom9SNvRfDhXCJL24S2gHic7nyRfxO3sP3mrw5n5DMvDIrK2ZVEJjxq2DBc9SAcHJ1Vv8j8jRcLhKr45XwZJT1Y+g/Ko8hUlqM8nanwW2BvY0RutThNq0UEUbtrZEVWYDGSoAzW3SlUqaUpSiJSlKIlKUoiVXWrjkskijREodgCe7Axk40nDFhjG+KsWlcItWMfk4B81SPOnJHEFX7VcTCcRjxYYkoueoBABHmcVF+G3clpMlxC2ZI2LezBviQ48iNq/SjoGBBGQRgg9CD5VQvPHKkthcMURu4dgI2wCuCMhTvkMDkD1GKz4kOJD28L0MHI14MT+dla/AmsuJql6sMbSadBLKC6EdUb3H8K7lvbRQKFRUjXPRQFGT/nVAcs8xy8PkkmjdQSoDRMr4ffAOM9R5EfKutxo3d7aC+nkjliGUVBt3bOcatK/CwOBuSam2UFtryJ5BG5zWgnLpt+VbHNfLK8Qg7pnaPDK4IwdxnqDsw3PX2qG8f7GozBGlkwjYMdbSM51Ajrt0wcnHTep7wCTVawEMXzHH4j1PhG59636vYcjg8bqwkublO26pf8A3T3dmGkjZZiBjwsS2k41FVkUjVgeufSuVd8T4xEyJcw96rKQIpYVkDoTvqKjOVHqQcVfgas1cJyZDJIM3n/SqEdGwSqUse0m6t4UjitrWBY9TFQGUaR1GknIznrXw5g7RZeJWqQTIlsksgDvqJUrnYdM4HUnzwKsbnPjfD0XF0I53TxLHgM+f/iD+1gVT3G7u3lcPHDIsCsSUkb7tGJ3VGQfCc/Ssr3Av1OhPG4Ck2PER/8AK3VoPI4+66vAeERPdi2t7pY4syaJS7AyJkDSq5AYlj+6pre9l8MUbSG6eNlVvvG0BQCN85HT61VMKtjRDhhpRQxUgABixxnfOT1rrcav5bghryZpMfCnRB8lG2fc5NXQ4YyHah4/heYJo9c4skn389l2eB9pVxbWxto0SUxnTHOT4NI88YBf2O3v0qJcwcZklYyTSmWY7Asdlz5IvRRWIpJbmQQ20bSOfwoM/Unoo9zVk8o9jioRLxAiV+ohH82p/aP/ADD+751s/wCKAUNSro88pBcO70/d1AOTuTpuKyssTd3AmkvI+C2W6hVHXp1Owq+OW+V4OHw91bppHVmO7ufzMfM1C+auWZrC6W84Yhy+VkiRcrny8I/Cx6+h3qxrd2KKXGliAWHXBxuPfBrEXl2munVenIxt9oK73Tj0X0pSlRVaUpSiJSlKIlKUoiUpSiJSlKIlanFeFx3ULxSrqRxg+vsR6EHcGtulEVAc08BksZmikywKMUcAnWgZTkgdCOhrTnmeGKTu3+6nCiRRghhkEEflb9qrB7VeX7y4mhe1UsoR0bQAWyxBwckYG3Xy3quuJ8q3EDhbhO6ZsMoJ8LY6+JdsjzGK86WPszmaaA+614Z5nkkjkGjgNfECv2ui71vzFdWlik0N3HDAXdEjc94ykfhxpJHr12Hzrj2naNxOXX/xi41DGFUZGceE6dh7YrVueW2EShvERuwUnDe3zwcZrt/7Hq9pJc2UmtYtzCyt30Z8w+Nm0gk5xuBWyLFtdHlYNQfD77qmbAOhbWetNCb18OaXMt+YbmBjNDJ3LMG1Su+Vkwd2Ib4vbAzX1uOfb25Ri9yxTHVQIoz6gAeI4+YNRuRJGYIp16PMHKDPXG3nXasOXdvGcIDkKSdI/Xr8zVkUD5G1sP31+y8+HFtwkYdo4k3Rs0Prufbhfa74jZ/ZdEMMslw4y0jldChSCSgU4OcdSMivtBbSPBF9olJjRRoTOEA67KNid/iOTXK47BCSoi2bcEjYEVJ+SeRZOKRrI8wigXwaV3k8O2N9k+e9a2sjhPH3VuJmkxcLSyxZN3txpa5EnFMsI7dC7tsAoLMfkBUn4D2Rz3JD3zmFDv3akGQ/NuifTJqzOAcq21ium3iCnzY7u39pjuf4V1qg+dztlTDhGM1OpXO4Jy/BZR93bxrGvnjqT6serH510aUqhbEpSlESlKURKUpREpSlESlKURKVjFZoiUpSiJSlVp2hc23sd0bS1VRrRFHhLSOZdQyhzhdOMfvrhNKLnBosqyI5lbOkg4ODgg4PpWnxrgsV5C0Uy5U9D5q3kynyIqlIuI3XBrhkISBzEradQZHxk+IH4mJBGVOaw/atxDuihbTqP84UAlwRuqfhG/QneotObSlZG15bmIo9LFnxHVe+YO84bdi3lxMpXKlBlmU5wSPwHIwQdvOudawyu7sGaBXGllRiNS+jkfF8hXyhuY1JZtbSHdi2SxPuSd6173jLEHHhHQfPGQNv40bhocO+zoen9KM8+PxTMjWENG5IrbqToFvzTxWw8IBx+grs8D5HveI4d828B/E48TD9lf8AM4qChkOTJJpYAHBGck/lA9Perm4V2wWn2XVIGEqLgxqC2SBgFT0wfU/WtP8AkOcDQNDmjX12XnQ4RoHaP+QvF12MWywuIWYzkqVklYkDHVcKBsfrWbHsl7uJMXDJMAclR4ck5wpBVwB03NebftstmADQTK+SGXwkKB56s4Py67VvXvazbIhKRyuQDjZVH1ydhWU5SbK2uewMDHVW4+LHK+XI/LN7bXTtOx0aGDEymTvX1AhwD8GBn33xU9qOcmc2G/STVGEeJgp0trQ6hkYOBv6ipHUm1WiR5coymwlKUqSsSlKURKUpREpSlESlKURKUpREpWBRmwMnoKIs0qN2vaJYyK5EwXu9RIcFSQvmgPxA42xXDu+1qA20xRWjmUDQsmncODh/CTsACSDvt71wG9AukEODDoT1UmuedLKIsHuoVKEhgXGQR1BqqePc7NJxF7izAYKNCSODpwFI1KOrbs2M7VEbSz79u8fOknKqdts51H1LEk/WuyBuI0Uu7bKqjLE+wFcbrWZY8ZK0P7OI3XPj4eC8TapZDNcO0sh6s+5x6DyUewrCQyXZMNtC0x8wo2GOhJ6L+td/g/ZveTXMYuo+7g2Z8Ou6/lyDkEnyH61b/DOFRW0YjgjWNB5KMfU+p9zWgyV/FURYZzjmkK/Nr8uSGVtUTZjVWlUgnQQdLs2NyBsfTevN1y5M6s8cUkqqSBIiMFIG5I0jy+dXunI4XiZvRKfEDmPA3JXScnzXzxjrUnVABgDA9qra92fO76dfovQnia6TO1xogWPHlflVSpJ1h9a6stsMjAxs43rpWvALoMoUSaGxkjRpwN8kjoRttV38Z7OLa6ue/k1eLTrQY0uU6Z2yPfBGa4vH+TpLMmWzBeHq8PVlHqn5h+z1HlVc2JnZG5sYBab7pvTy14VmGggJyyA/Wx9K0Ua5K4Pw95BDeIyzFywLORFNvkKR0BB/Cevv0q304ZEBgRRgeyr/AKVUVxbxXaZXGTXifnS/tYDAH1L0EpGZUX0ydj/aIJHvXm4bGtPdfoflelPg3aZDY214H4Vx2VhHCumJFjXrhQAMnz2r71xOTJpXsoWnkWVyCS6EMCMnTkjYkDAJ9a7deovMIo0lKUouJSlKIlKUoiUpSiJSlKIlKUoixQilZoih/G+QeHJFJK8fcqoZ2dGIwOpODkfTFUVcqrayqYRmypbGvuwejY2yV3NWZ2uc2mST+T4x4fC8r59NxHj56Sc1CbKzjnDq0gjIUFCfhLasEOwB7sFc4J2z1rrZDHZbyunEESsjkJynx2B6LqWXALi4t5ZoE+7jRm1tsG0jOlNvEcfSrF7KrOA2STIg746llc7sWB6Z8hjBwPWt3h9/9g4VGbt0YomkaMMG8kRcbOcYGR7moJydBxFI2axjKo4ydekRM480zv02z0OKrvULOBHB3ALJO46fgq5KwTVRcT5m47bSIbhYoocYaQRh0BPTVhtjn6VHeO3V/fKssgnlI3jaJJY1UDPiUKMEn1yauyd/INT7fXQe666YNOWiSr7ubpIlLSOqKOpYgD9TXtXBAIIIO4I6Yr85cF4LxC6kH3c0qk5VpA3d6vxau8ONgTv+lSG57PuIImjE7K4Kqkc+EU5yCQCAo+X6VGQdm8sPHRRMzgf4mld1fK6uVjQszKoA6sQqj5k9KqW74Tx8Rx22oGPwqHjZdWB5yvs2MeY3ra452acRmg0Ne9/gqe7fOkke5znHvU3MDSLOh5Gtei0f+c3PTn8KL8RNzE81zcFEkkkUJFHpKsNyz+EkqoUDxfiJr1DzRBKn3pCt03z/AKb/ADr1xfshuLS0eYyxkRqXdRqyR5qMDeo7wWBnhlczCEx7pFIpyw67HGkeex9KwYjARyW8OHwT6ahXf/RljADW+h28K581JOGcyGwbvLWddJOWiY+BvXK9VPuN6tHlXnyG+wuloZSobQ+PEPMofxAfQ+1U9DwyRojcSDvY2YhjGdoz6OF3AI3B6b1sR8PjOGUtkY0nUcrjppP4fpWVsxw/ddZC6BJicsgDRe9E2r/pVZ8u9oskBEd7l4+gmA8S/wB4B8Q/aG/tXS5N5pnueI3cUjq8SeJNIGnGrC6SOo0kZz516DJWPALSomFwu+Nfevup1SlKtVSUpSiJSlKIlKUoiUpSiLm8fuZo4Ha3TXIMYGM/uyM1BLrtdlt1MdzZvHMRhSTpjLepLdB8iaswVX3afwi4vZbSBImaAuGdlGd84IY/gAQk58/pQEA2dVbGA7umvNVvwqNLi9ga4lD/AGlwJcdVLSEYb0LY+gIq1obvhfEXe2QLrTIDKvdkldj3bDGrHQj+IqD9pvJ0VlJE1smhJQfCCcB4yCMZ+HIP7q9dnvI9rf28rmSRJ1kOVyDoB6ErjfVuc5qLiMxDRoqX9/M6wTY0O5FfAXVHZfL9sVWGu2WTXrL4+7xvHoGwYnYkYyKs4XEaMsWpFYjwpkA6V9B1wKqTiXD7+3u47NLqYtJp7txIwTQc51A5IIwdt/bFdObsmnjHfxXjyXSkMC22SM7BiSR189j5ioA1sFHCsjOYHu686/HH6ArOZQdjvWQKrzhHagYisPEIzHIH7tpBgKG8ta5yvqSMjG9Ty2vY5RmN1cbHwsG2PToasBtSDgbo7L70rw8oGMkDPTJxn5etfCx4rFPq7mRJNB0tpYHB9Diurq2qUrxJKF+IgZONzjc+VESWIOpVgCrAgg7gg9Qa4VzyFZOmn7Oi9d0yrfqDv9akFeGmUEKSATuBkZwPPFcItBobVU8M7J7yOWQi6WMYZVKagXUn/macdB5Vx+YuRrrhymVcSRDBYqTgZ65U7rv5jbfyq2Zub7NJTE1zEsgGSCwH7+mfbOaxFzPZzym2WaORyDlRuCMbjPwnbyzVb4WkUQul5MnaOcb8/wBHsqQs+LrJt0PmD1FdXlzipsLnv4kDBhpdOmVznK+jfxrHNnKltaT93D3k7qxYooA0JgnuxjdmwdRJ6KB61GeHXrnOkagMnTnDKo9c9fnXmmB0TszFqfjIrLTeXrxfRX7wfnezumVIpl7xh/NtlX26jBHUV3a/P/AOKpBdQ3OjWEOSP2SMah6soJxV921ysiK6EMrgMpHQg7g16EMvaNvlUysDDovrSlKvVSUpSiJSlKIlKUoixWawaURcHnfl77baMi47xCHjz+dfL/qGV+tU1wm/ms5xcQbOvhdDsGAPijf038/I1+hKo7m7j9u97KUjaIhyrg4wxU47zA3Q7bg9Rg1VJoLCrdC9/ejFkfC6PFudYbm9truNXCwCMSg4BVtRyoyfERq8utTk9o9kELGQjH4Sj6ifILtuTVQPw7S6yxadSkMMgMpI/Mp2YVr8X4jJPMZe6jgMekhIiUDAfEyjHjPrnoOgNVtlvUKuDNK52VwF66+VVa3OO2Mt1qvJFDfaJpI1TVjx6dj6aUUafXY1HeC2RSYqGkXfSVjzqx0JGDjYj9KuflMcNvbRbVcuf51kkJEocnxPkY3yeq7YxUx4fwmG3RUijVAg0rgbgfPrWiNz2ascq2wOuw7z8+V+e+OAsAA7HCneYkFQu50+Juu3TFSrsHumEtxGUUBlU6s4bIPwgeYwScgbVbXEeDw3C6ZokkXOcMoO4rh8P7PLa3vBdRBkI1YjGNAZhgsNs9PLOPagsXoDf1C1QR5M1uOvT76qUVUnbRw+9nlhEEDyQxoz5QE+M/ETg7FQBj5mrbpVschjdmC6Ra/OHLs96EZoWnckZchpSWY/CDpPUDPU+deouEX99JIgt5DKApMjmQaVG2nMhyc56A1+io4guygDz2GN691AZaNjXrrp6beyz/44/wDRJVG2XYjcSRKWZItydLsSfYkKuAfrWx/up4nbRgxXEbGJiyrHlZPTIYjAOCauqlWPme9oa83XVT7FtaqtOy4RJNMkoYXWWx3m76NtS776s7t5nY7ivr2uWkax276VB1OhOAPCVzg+vTpXS585NkuGjuLTwXKMuSGCllGcHPky+vmCRUYm5HuriQJPxCC4nQHMLliFDDcgDoen4f0rLqBlpWSQtbB3TZ6c38evmtXnfkA2Obm0Gbfq8fnFnG6eqe3UfKpH2R8wCSKS3J3iOpAeuluq/Rv41xuY7XitlaPCzpNbsvdF8FiikYz5OPTJ1AVXsVkYlGtpEY5YMDhgWB0nJwdJ05z1xUA0CQEaXorI3teMpvN08P3xVr8Av57rj11plbuIMqVJOk4AUIF6Dx6m1ddqsaqT5XnvOD/8S9qWtrhUL+IlhjOHP5Cc5w3XPUVa3LvM0N/GXhJ8JAZWBVgSMjI9x51pc0Mdlu1bICRmA0FBdalKVxUJSlKIlYrNKIvL9K9Vg1miJWjfcEgnBEsMb566lBJ+uM1vUoip7nTgY4fcxrApMMw8KflbIUqmfLcHBrky2aSggjcHBBGCCPIjqCKsvtE5YlvoIxAVEkb6vEdOxGDg4ON8Hp5V64tyOLmNGLBLpUUNKo2dgBnWv4gT9RWaSLMbCqmw7XND2Hva2qkFg8RXxOUX4dONaZ816Z+WR866MXMl9HcxiC6kuV8OgDcHJwUlRsNnO2M59DXRvbWS2kEVymgn4W6o/urf5HcVwuOXPdTp9mz3mkNqXBKlHBU/PY9apEhByFZIZjh3WWj128f99VYtj2swBcXUckMg2KhSwyOvlqXHowH1qbWl0sqLJGwZHAZSOhB6GvztzlzZLxFIVmhXUmcyIrK5/ZJO2Ngceoo3aBfJbJAsoijAWMaAq4C+RONWfU+e9emyIuApwJPF6+q1drduG16V8ar9HZrxHKG+Eg+WxzvVTcE5Z4lxKyR5L5kjkXZSXyVBwCdODvjPX0rn8c7L7uwtu8tp5Z2LKHihDICh2LYDZY/60awGwTRHv6q4/wAQ4fTkf7V1hqjPHu0ayszh5O8fUVKRYd1xuSwzsBVQXFtexbSxS2sJIwZDIUBI88NgE1of7G3MyrJFbPKCmxCOAQPMkkZz6iuRC5A149x8nRZf8gk5cptW/L2tWhUmFZZWyABp0Ak9N26Cuxy7znBeRkhljkQkPGzLqUj67g+Rqs+U+ylryIPcRmzAwAoX71mXqxz8I9POpJD2F2SliZJyT0JcZHr5b/WugMLjZIHTc/YKbDITbhQ6cqVcxc3wWcRYuryY8EYYamPl8h6t5DNQHg/Jd5cD7asiRSM7yoNJV21+erfSpHQEHIxmvlzhyH/J0QnhPewq0ZkVlGsAH8w6odgQfWrO4Tx2G5hjljddLqGAyMj1BHlg7Vn/AJGiu9k6TvPFAHTXnqoLN2h3dkTFd26u6qWLFhGSoONsAq/zGPcCokLn7ZxKCSZR/wARcREpnICgAKnvgAfvre7V+LLNeFUKsIQikjDYySz/AF3UVqdnUZvOJQHG0IeU/IZVDjyyT0qh5JeG8WrYWvALydLoddlebICCCAQRgg9MelafCuCw2qlYI1jViWIHmTW9Sta7aUpSiJSlKIlYrNYxRErNYNZoiUpSiJSlKIoLz1yLNfzq6OmgoEIk1fd7kl0A2JIPt0G9cLj3ZY1uhlt5HkVVy6ZCPgDxMpAwds7H6GrXrzImoEHcEEfrUCwO3VLoWOJJG6o604ZZ3kaBcoVxhkY6vrnzrZvuTVVU06pIkfW0ZbAf82T1BI863eWuyiYyyG4ZoAhIQoVJYnOD/YAxsdz7V9uJWs1oGguxmKQFBKmQrZ9/wN7H6ZrzXxyx94HRcljfhnVE8lt3p+OqmvBOabP7NlWWBIVAaN8KUHQDHmPQjOajcPayDd6XVFt9ZTOW70ADaRl8lJ8sZANRKx5Cd9X3w0LnQV3c5OfPaP6dfapfwe6tXQWd7bxRE4VHVdKufLDdUfPvv61qjxAect6qUr2kgRvs86e2vv7EqexyxzICpWRGGQRhlI/ga+wFUTyUO44uoM4hjiMisXfAfDMunBOMnAq9tVaWuzC1e9uVxb0r4tZpWvfviJyGCEK2GPRTg+I/LrVRckvxGZJJbOQkAhX7yQNrk6lwHzjII6EdaE0qXvykCrtWxxmGN7eVZyBEyOHJ2AUg5P6V+f4uGkiaaOKSS3Rj95gLgA4AOBuSMHA6ZFSjmjinEJnS0uz3ZkaMIiIuJcsASWyRgHy26CtrmC9j0rbQbWtqev8A4sw6sT5hTnfzbPpVEz2gZjx8rThsXlD2gHWt7A9q/bUDumKqUZe71tqywOwG4XI2NT7sFtFVLpjnvAyLuMeDcj9TnauRyty8eK3eHB+zQkGU+TN1WMfPqfQfOu/wm6PBeJtasC8NyVKEY1bnSjerEfCfYA1OJzTGCW0b3U47cwsZpzXXrXz5BWjSlKuWdKUpREpSlESlKwTRErNYrNESlKURKUpREpSlEXl3CgknAAJJ9hVWcV7abeR3gFqZY38KFyAjgnGSCMhTvjzq1GXIwdwa4FtyDYRlytrFl/iyurbOcDOcDPkKmMtG7vj+1FwJGipmDmOeKQmBSFBOI48zhceRONXyBrncxcxzX6ZbH3floKAltiSQSMqcbe9fo6y4dFAumKNI19EUKP3VCee+zr7UwltlQOc94hYorE/DJsCNQPqNxVDWNjIkYO8OdPilVIy2CgMw5AonzVKWl93eQcMzKVYlc9T79T13PrX1ububAVHfRgeAs+DjoeuGIPkKsngMSQx/ZJ4wkiZ1hhuSerZ/ED69K5XG+VDDIs1uuoKysUBwpKkEew6Vnbj8kthtG9zrfpVBQghYXnOS0nni/FcXkuwkv7xrS6eZWZHO4YlWXB8Qc9CP34qwuzcCzvbqzkAWQ4YYGFOgYyB7qVb9fStm+7WLaIRv3Ld42RIp0q8YGPM/HnO2OuDXE52igv7tZoXPdrGFeQZAbfICHO5wSpPQdK1YnEMce10G2y1MhY2pJNLBo/u/RdLtAuYrqeJUbPca+8dTsC2khAw/FlcnHSobHbSXtwtpajB82/DHGOrt/kPM1q8a42ApjgACoN/JVHqfU+3Wph2J8ZiKPCI/vW1SGXqXAIGD5rjIwOlYGN7Z+Z+3RQyubT3Cg7bxVh8vcBjsbdIIh4V6k9WY9Wb1JNbz2yswYqpZehIBI+R8q+lK9FTSsVmsURZpSlESlKURKxWaURYrNYFZoiUpSiJSlKIlKUoi5nHeY4LJVadius4UBSzE9TgAZ2FbFhxWK4UNFIrhhkaSDt8uorQ5l5WjvlTWzo0ZJV0IDDUMMNwQQRUO5h7KmRF/k9sNnDCVttJ8wwGrOaiSVWS/NoBXmrJSQMMgg/LevVUJPwi7srl4DKsSsA5RLkIrJgA/ERgkj0BNbFh2o3lppix3wyQoYd54c7AOjZY/PNTYHPNV9dvqoCbWnNIVvce5bivExIMMvwSLs6n2P+R2NVrJxd7W6ezf78x4y0fowyMqehx1A2rsWPNvELqE6o47YknLjJbR7K2yn3JPyrhXN/BZIRHgt1LHck+pPUmvMxb43HKBZ8Pzyove1/8AFcTioSS7bv10oqhtC7tt8I28yxJ9sVwhxFgpjSXK6wAhI6N+0NkPr717l4bLdvJI6ziHILyaHxp+g6ftGt2RYnsAEVFMDEAgYBQnGpvmMN9KtiLYP+xl3W/HivQM8b3NgF1QGuw8R6kk68qcdk/LMMqSSzokjo4CKwyFXSCDjcEk58R3qxrDgcEDO0MKRs+7FVAJ/SqT5R5yk4ewcKrxsdDpqwzKMkOmfTLdeoq0OD9pdldSpFG7h3OAGRgNWCQpPTJAPnWhjgQqGGSYEusluh5qlKqUpVqJSlKIsCs0pREpSlESsVmvIoizWa8rXqiJSlKIlKUoiUpSiLxKxCkqMkA4HqfIVAeC9pTpI0XEoTbtnKsFYKB6MDkkD84yD7V0ePdokcbGK1X7RKNiQfukP7TD4j+yv7qiPEbJp0a44hIXCAkAeFV9owOhOwzuTWeWdrCBevRc7eNndcLvpv8Ahcvne5sru6M8ZYBsBnc4RiowGRANZwPM4HtXc4ZwG3s4wznUSARkkkg7+fQVW1tE6ss3dpIFLnQRqYgblnwNwOmemRmrJ5Q5bPFVM9xIRGrle6Q7kjHVh5b9FrmLEkrhEHkgfQfOyqnwz3DMNronTQ9Otricw88fgj/7R/mfKup2ccnR3hNxdK7d06NHnKxk4yRpI8ek436VJLDsujiu1kDKYEcyJCUBOo9AWJ8QHUefSpyK5DhwxQhicw3t+7rBUEY8qpm27Mrh7t4yhhTVIe98LR6Mnuwgz4juOvQCrnpWhzQ7dWvjD6tUXecFfhzhLmIbnCzY1K//AFHof2TWrccOUkSQERyLuCBtkbg7dCD51cPOfFLe3tGN0nexuQmjAOotnA3IA6E5ztiqbv5oopM2jySQsM6XUh4/Yno6++cj3rz5oMpzMOvRaGZ429o0UBzx+FY1p2pwpaBpwftKjS0S9Sw/GD0CHrn6V8uV14ldXi3czGG3IOIiSAVxsFQj1wdbYJ9MVVlzJK82e7IZVyuTuPMSA+ucbV+iOE3qzQRyK2sOqnV67b7eRznatkb84F78qEc4IIaPX8fn6LbrDVmsGrlxZpSlESlKURKxWawaIgrNKURKUpREpWB1rNEXN47zDBZR95O4UdFHVmP5VHVjVb8T5jueJsV3gtz/AMtT43H/AJjD/Cu3rmvh2pf1rB/cn+NffhHQVjxMrmigsWImc05QvQMFkm+NugFQzj3NEl8zRxKxWNS2kbDV5E5643qU8M/rSD5v/A1o88f0+b/04/i1UwQN7MyHUqtjjA3t2/yG1rS5V5xns4ysUdtIHXOCrBgAcYLDJYH0NbA7ZLyAgLbW6Rqp+6UOu5/ENug89qlnZl8U39mH/CKifa5/Waf3I/i1epHIyNhzNv1ql6OFhfI4NLt/BS7gnbFD9mL3hVZQcKsYY69gRgfhOTjc+VfX/fVaaf5uXUBkqdAwR5ZLb1TPHf5tP+j+DV8+X/xf2l/ia63L/j9oRrdb6fCwunc1hPTRWdZduLCfNxCqw+IFU1NIB1V8nAIOwwK7kHbVaOB93MGP4SE/jqx0qluNfzTfMf4hVi9ln9FHzP8AirsQaYS513db+Hkr45jMLAA4/tfS94z/AC3xC0jkxHb63Aj1ZdioJJcdBkLp9gT61ZdxyjZyAhraHcEbRqDg+4GRVT339fj+8t/8Qq76obzalE5xBa43RX534nYvbXMpAJSM925JJK4chGPsRpGfXFWB2Vcb8UlsTsR3qe3k6j9x/Wonxz+n8Y/uZv8A6q+vZN/Tov7Ev+EVmLckgI50U4GgMI6X8q76UpWxSSlYrNESlKURf//Z" id="62" name="Google Shape;62;p3"/>
          <p:cNvSpPr/>
          <p:nvPr/>
        </p:nvSpPr>
        <p:spPr>
          <a:xfrm>
            <a:off x="4529138" y="-1825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descr="data:image/jpeg;base64,/9j/4AAQSkZJRgABAQAAAQABAAD/2wCEAAkGBxQTEhUUExQWFhQXFBgYFhgYGBQYGhkVFxoYFxoXGx0YHCggHB0lHBUXITEiJSkrLi4uFx8zODMsNygtLisBCgoKDg0OGxAQGywkICYsLCwsLCwsLCwsLCwsLCwsLCwsLCwuLCwsLCwsLCwsLCwsLCwsLCwsLCwsLCwsLCwsLP/AABEIAKgBLAMBIgACEQEDEQH/xAAbAAACAgMBAAAAAAAAAAAAAAAFBgMEAAIHAf/EAE4QAAEDAgMEBQUMBgcIAwAAAAECAxEABBIhMQUGQVETImFxkQcUMoHRI0JScnSSk6Gxs9PwM0RTVMHSFzSCg5Si4RUWJGJjc4TxQ6Oy/8QAGgEAAgMBAQAAAAAAAAAAAAAAAgMBBAUABv/EAC0RAAICAQIEBQQBBQAAAAAAAAABAgMRITEEEkFRExQykeEiYYGxcQUjM0JS/9oADAMBAAIRAxEAPwDnjl8gSA2nWJSMwJEakgVYZu0n3n+YZ9vo5erkaFMNjgM+eeVXWQBHj3D20t4HxyE2XBwTB5/+o+yi+y7ckyfz7KE7PSJjTmaZLDs0qvMt1pBZhIjLlVlKxl2a1RTV60bAAJpA8stipCCe785V4k+Hrr1BPq40OQsEraedXGE6TVVCeINX2a5EMssjOKvs1RQattq0pkWJnqWqtNGqWOe/lVphpZ4YRzOvh7adHcrTxjUWH7FNneF1uA2/6Taf2nEpA569804WijhEiOQOoHbQe82rbsOhObj6kYxAkhvMAlWiUkpOU5wcqv7PvukziAeFMjywl92KlmSyEKysrKcJMpZ23xpmpZ23xptW4E9hQvNaFXNFbyhdzV5GfPcD3VDH6J3VU3Wmw10rrpbT0pbENKcJUEBZPVUIEGmcyissVyuTwiHZmy3LheBsCQJUpRhKRMSo8MyBxJ4A0zJ8n/VSemWpSjACGIHvuK1g6pjMDUUx7uCxZeaYtXE3SXQXHVSlZQpASEThACZxLOE5iTzp/UpA1PgIqnbxM28Q0L1PCwSzYss5Wz5LVGJeUjTVDZP+V0/k1M35Jyf1kj+7H4ldAvtssM+mcIwlRUoKwgJicStE6iJzPCa5rvj5V0R0dqMRUM1lMJT3JVmo9+Q5UKut3yRKqlPGNQNvNu0xZLShy5KipOLJLKYEge/eBOvDt5UDxWeIJ6Z3P32BjCNdT00cPrFDNhXTj16lThDjjiimXFCJJkSVBQAEcuNWrnbrbThQphKi3CJi3UeoCmQrofimew+pnmJdwPAhnBM09aGfdXhnGbbA9eb+lXNjWltcrDbbj+IlIEtNZ4jHB7hqeyhD+8bZRCWE4ghKQVpYXOGACqGwTkOepox5MEly5yJQVB1UtynDlkBGgnhplQviJ4bTC8vBNLG7GPaG4bbMFVw6QcWabfEBhjWHMpnLuNLN+1ZtpCg++qQTAt0pOXCFujOunWG9eG4XaqUl91sgFBwtPEFIVKZht3IjTCRRgMWd5iThSVAHEhacDiZyMggH15jkarectW7LD4Orojk26exWL9akNPOoKUYjjaayEgR1Xjnn9VM39F4j+tH6EfiU47J3WZtXFraThK0wdIjIxl25+uiuDhQy463OjCXBVY1RxDebdZ6yIKyFtqMJcTMYonCoHNKoBMZgwYJgwDruO+tqHLC6B4MLWMtFNDpEn5yBXDU1pcJe7Y/VujN4vh1VJcuzBiYSI/PrrdK/E8OX11SxTrpy/wDVWmYGaiPZ2VlNG0mHtnAJGen1ntNGrV389lLtkoqPEdpy/PdRy0EVXmXKtQ80vKRyq2y8NPyKHNryqdBEVXZaigklfGt0a99VWVSKtFtSUYymE/DIIT/r6qhJsJyUFqWkriJOelSN7UbJwgyvgACSfUM6Xdp3SEhKnQtSFZCAtKZzylHWUYHAjhzps2Ld3AbizsAkEZLdUllPGSRCnDoNQqZ1FPhS3uU7eJitgjZWLyv/AIygc1kD6gSfGKsPXFuyoIeeT0hzCB6RGk4UyQO0wKBP2l27IuLhRgkFtnGwjIjVSV9IvQ6KQDOaaoWlkpi4gAIacSQoJEAqMDEYGagqDiVJ7asKqKKkrZyGJe3STgt2RBgJcKkkKnIKTgJCgeeKlzfQXKkKbUXiuBCUpOAlRgH3MEEAnOZiDVbZQDK321KLTYeQsKTl0eOOkKcsoWmdNZ1kyI31fYN6T55cugBOLCkqSkhCj0YUhaE8Qr0eJz5RhvOQs8rWCyh5bTa0tsPTCGUHoncmm0hCIlOQwpxHtWaeN2bkhtOMKBjQoWP4VyHau2LLBh6a7Q5lBCXJ9Y6bMVNuq+yvEVO3b2cCG3Ex/wDeZoHXrzEuzTlO+C8RzPzVeyvfPEcz81XsrlqU237K98HPxa2wW37G98HPxaslVnT/ADxHM/NV7KXdsOTMBR7kr9lKWC2/Y3vg5+LQ28Fv8G8T/Zc/Fo4PDBksoL3bSvgL+Yv2UMuLdf7Nz5i/ZQpZZ4Ku/mr/ABqrOra/aXY/sL/Gq0rGVZVosXNm7+yd+jc/lodtdhabZvGhSZvVRiSpMjoEZjEBIr1pCHFpQm4uklagkShwCVEASenyGdCmT0iUrKlqykBa1Kie80xSlN4FOKhqdB3LcUi1SGkgOLedlQAxQkNceAzohtvedNkPdnFOvqHUZSc+OZjQZHM8sqUf95XbWwaRbt4nnXbhQXE9GhtLOJUdxmTkIJopu7uv5u4pVwsOXSnUJdXKlAs3bK2xE6+7EjFxwcBVWxLnZarlJ1pLTTcC71W1y+0p67WUkOAJYTkhsYnkHF8JctAzJyWKStl7CfunA1btqcXnIECADBKlGEpHeRXVN40qdtHFHUtocI5KKLYkfPbufrofuqgN7NcW36T12UPEa4EthSEE8B1if7R50FslGvmFOfhyl2xkCt+S+7EEm3wpJKj0wMSMgYI49o1oonyV3GGQ3bkzkcS4KYJBnpzmTHCADMnSjV1aIStoNgnGUxBzJSpBQsZkEE90wRAIkvgt0W1oUBwoQ0yodIcykJSSVwBwzMAVXqvlJvQfS67K85+rOq+38nLz5KHo0bmeCRBHDV+QZnLOju5e5dzZuKJS1gIAkKg8ZykxmeZ0o2vaRQpRVtFEDDI83yCRiJjrHMwc89IgmK2G1ymEKvkhZPVV0A6ycJywlOSsQURqISnWae5NrASrimn2Of72eTS/uL159voglTgUgl3CoYQlIOScj1atsu7Qs+ib2kwX2StCG7lpYLjSlnCkFaSFakCVRPNWldITaXC0hSbvVGR6BHFPpRiicUnsEDOCVFUthWShI4zxpbWgxAdN3cMZKBuGhxEB1PbGSVjug9honZXjT6cTSgeYzBB5EHMHsNbBNDr/AGOlaukQS08Bk4jWOShotPYfVFVRxm9rZFjd/JH/ALpdcAb0HdXadvbWdFndMXKIcVa3AQ4gEtuENLPehUAnCfUTXF29B3Vqf0/RMzeP3iAhAq7ZW5VBPfVG1bxKApr2TZlZCG0FasskiTPcNBrmcqpTlg06453JLW0OvCi1u0BR7ZW57qo6RWDL0QAtU8NDH59dHE7HtmFYCjpHdYV7orvCE5cORpPhTkWfHrhtqKdnaOueghRHwohIHMqPVo+d3VNNl10qMDqtNJxvLJ96lKojnJ4SchnRq52I7cpwOS20cikqIJTnA9zOKJAyBQe2ilju+y2Iw4skjPQ4RAnisfHKo4UyPDxW4mfFze2gp2zLuFBYZ6NWZWlTQunhnkmcaWGzhIOcnrAR1SSbb2PdvhHnDqWkoGQRDz2Z1LjiQ2lRgThbOpgimVCQkBKQABoAAAB2AV6DTVBLYruberBK7S2skLfKVKUkCXFqU64ZIAAUs5SSMhAojsfaaLloOtzhJIzEEFJgg1rtBDam1pew9ERCsRwiO+RHfNJl35QNm7Pb6Fg4wiYCCSmSZJK1ElUk6ianRELLGPb5KFBQ0UMzyKYBn1RSBvLvfboKUpV0iwZ6hThzkEFzMAwOAVpmKUd7d+HtoFIzDaVYg2lEAHQEqOajBI1gTpNC7dpScSswrDII4HENPqoGxsVoP2zt4HHOkewthfTNLSI6pzcVBOp018AKvbRZvr7pn0pt2lBqG2+iZeKikKIBW43JJkjgBIy1JXLMJClpRiA6ZRVOGJSVgJSE+9GJWuelNmxNpFBHKq8rHFlyNCnHOz6CQ1s95dutxZtgtKpAVZWfWB1ABZnFpPdRjdS3uVwlDrCPi2tqn/8ALYroatmNPhZHVUtBCiOZHpdhpX3f2e5bXBbX70680nQjsrrLHjQRGtLKe4bZ3evT+tt/4dj+Spf92r797R9Ax/JTRbKkA1cFWYPKK0lgTP8Adq+/e0fQMfyUF2nsa8TM3LR/8e3/AIt102lnbfGnVrLFT0Rzt+1uRq6z/hrX8OqL7dx+0Z/wtp+FTHea0LuauKuJSlY8gxRIu7QHCCWbZasKUIBWXnAVYUAAEhI0HCljZX6BHxRTQ9/XbT5Pa/fu0sbK/QI+KKmrcG70+36OgbkoGBgLSktvG8YJIzClJYWEg8ApKHPmiiTYUptvP3VTDlsrtubRRcaPrwOq9YoZuwvpLHoEH3cOuPs/9xjoFYTynGkHsWaMLeCsbjUw4lu9aHHpGsKHkQdCUBAjmtVVbPWy3V/jX8FW4aDiFhE4VhcdzvurY8NpEf3XZXOdj7zOWCle5B5h4AONLxJSopOSkqAOFQzzAP1COm4CkkIMieoeEElTMdmC8bH/AI3ZXK9+iVP9GgENNJgTISFK659LQ5pBA4hVc8ODTEtf3V/DyOm7G+lst3/htnPKcCSqS82QkZAmVmBrE6500nfV2Qk2C8RBIT5xbSQNTE6Zjxrhewdtu2ay41hOJJSoKBKVCQeBB1GoNHGfKFcFYX0LOIJKRk7oSCcuk7BnSIxS0RajGMViKwdSe36Wl9to7Oe6RzFgIcYIjIr62gGhMkcKY/8AbZyC2FJKjABUhWefFMgZTr21wu630vC+y6OjRhJSEBKsBx5HFKpOnAiIpuTtm4fU0tSGippWJMF5InTMBcKHfS7ZKO7wWKYOeyyM+1N/1Wxh6xdSJKQQ6yoEiTGRkSASJ5Gruxd9kXLqUJTgStEoUTONU5p4BJHLOZ4cea79bwXpSlRaYCELB/RhZxwQlRxzpiIy+FUG7u8xOEEMoQVZkMM9RyAAo9XQECTrHdRrEo6ASi4Swzu4Nb0qbt7TcfCkreWh5BhacLMd46lHxbufvDnzWf5KQ4pMPcq72p/4G7+Sv/dLrgLeg7q7tvSpabG7C1hafNH+soJSpJ6NfwQAQdOffXCUaDuFaX9PWjM3j3hxyPGwtwbW3AXdO9IokBIKuiQTlAgHEoyRliznSnyytV4QhlnA3AjFDSYyHo+lpn6ImNaN2Vg216CQCdVElSj3qUSo+NWqrF3IOttmEem4TPBsFvL4wUV+sEVdtmENjChISNTA1J1J5ntOZrcUF2pvVaW5KXHk4hqhErUD2hMx64rm0tyUm9g1NeGuabU8pLigRbshHJaziPzRkPE0mbb2xcXIh51axnCcgn5qYH1Ut2x6D1w0uuh1fbe/1jbEpU7jWNUtpKzPIkdUeNIG1vK5cOA+btIYR8NZDi/UCAgH1KpLNiVe9/hUzWwlEgq05GAPCo8Q7wX0RU2tvE9cqBdeW4fhLOSe1KRkNToBUmxLBSXQsqQVDGMynMKSpOQIJnrTpI4RRe02I2DpJ7BP2d1HbS1wxCIiI5+FC7Utg1w8n6gHs3dgheLpcE8MJg5CY7KNK2akHDPaFCRnR5mwMSoZ8ByqRux499IlNvVliMEtEALe2gxV+3TGYq2u3z0qVu0PKlN5LSwkXNl7UUkjs17qYn2k3KAoGHE6do5UnoSQaNbNfKTXRfRi7IKSytxp2UuUCdRke8USSaHWFwFZ8TrRBFXatjLtTTNjSztvjTNSztzjVmrcrz2FG81oXc0UvNaF3NX0Z89wa9/XbT5Pa/fu0r7K/QI+KKaHv67afJ7X792lfZX6BHxRUVbk3en2/QY2JtXoVjEVJSHErSpGZQsdUmPfIUglKk6xhIzSAXNjbVoFEt3dslCXw80Fr6MgOyH2ShcKAzUsSIlQ5Up7sbtrvXFAHC2gAuLiYmYSkEiVGD2CCTwBdrfcq2TkbfHwlbqyo9vUKUj1ClcQq+bfUPhnZy7aAN7ajZPRtXdm02BhCzcMqX0aS5gQlIOFJCHlIBM5JTOlI13stx0uKcvLNSlAhM3bR1PHPlNdYVunaj9SHz3/AMSol7tWg/Ux865/npGYd37fJZcZvovf4OPu7tqOQurH/Fs1asd2kD07qx/xTR/jXQ7jZtsD1dnz/auv563tdj26j1rBIHx7n+eh+ju/YP8Audl7/Au2OzLRIIVdWcEQR07RkeNW7PomF+53to42fequGgpPcZzFMg3dtP3MfPuf568O7tr+5j51z/PQShVLRt+3yMjbbF5ikvz8FC6u7N1tSF3VrCwQodO1oe41z+x2J0Tih53ZKbMifOmgSAeqqOfMdprpyd37XjZJHLr3Of8AnrZW71mMzZgD49x+JUV11Q2bOtttt1kl7/AvbPvkoDa/O7MPNdUHzlqHGvgqz1GndHIU/tb6WGAFV5bAxJAdSozyGGSfVQNO79if1VP0j/4leq3ZsjkLZI/vHwfHHRSjXLdv2+RfNYui9/gBb+b9IuWjbWmItrI6Z5QKQUAz0aEqGLMgSoxlkAZkJFNO9u63m6Q80VFnEEqCiCpsq9EyAMSCcpgEEgHUGletLhoQjH6DL4qc5S+s7ztjey0tMn7hCFZdQSpcHKcCAVRlrFJ20PKtikWtueIC3T3wrAnUaHNQrkdraYlH1E9p/wDdNez7MACsayzB6GmjmeWW9o7cu7r9M8op+AnqI8E66++mqzFjRNm1FWUMRVSU2zRjWktAb5kK2TYidPCixb7K1DfjQcwfKiuzYJgcKIW+zgYETP5z9lYynjV+1PfXZZDibMbMEQcs9BkIjs1onbWIAgAfVXlurw/Ptq+l0cKlMVJEDzECoCzlplREHnULxFdIGINu3EoEqql5wpZ6ooVtXamJ0pByTllzq3avxGdDjA9RysnpUoKgiKJWunpVRfvUERx/j30IutphPvgO8gfbRJNndDoezn4imO1ckVx7Z22lYgUqxDsINdU2Fi6MFQgnODyp9LaeClxUElkKUs7b40y0tbc41fq3Myewo3lC7mil5rQu5q+jPluDXv67afJ7X792lfZX6FHxRTHtB7BdW6yCQi0t1ECJIS88SBOU5UIZXaoQERewBE9FbT9/QQlyvLDsjzLC+36Om+TRqLIkCMT7hUZzlKWwB4TTILloGMYkc8vrpSsNp22JhjZqnFMqStb2IOdVZwQCViQowZSMhA04mhZcTB7KqWS5pNlyqPLBJl26vJHVnvq+g5DsH59dBHF0ZMRnEYc50iM5mgw+gbPSns/PKtSgfn7KGM2iUuFfRo6MhKm4aTiQYEmAMU5A5D7KtC/SoKKIVAOFIUApRAmADpJyE0Mk0s4AUkyUoPAnXPPQdkD7a2Mjj3+ytkqB0IPcQcz3V4pUaCe4iSfWQPrqFoERh0yZQZyk9XM5wMidP41t0wOXqz4zrUkf6e2tCPZXPucKu0bpDIdVPUbxkxmYTOX1RQphFysY3Hy0o5httLZCQdAorSSo89BWm82ysRf6NUKOOEnQqkkCe+q9peP4EuphaCJBzJTzy1SoERB0I7KlBk+1791Lbtq9hWty2uFKUkBKQhplxxGRJOMONpKoyGJEcaQEnKr9ptFy5vbhwkBLdneNgCYwC3enPnjKfyKHt6Duq9wjxkz+M6fk22UzlPOme00oNYoiizC6w5vJ6eqPKgs0KlNUkP8AbWy36UPTLKnK9BqoFTVpKKgImSqrtuoCJoeDwqw2quIYVQ4PrqXpuB9dDA/Wi7uuI5RgQ+Pz4VS2pdhDaldmXfoProc1cZ65caq7euZSlHPrHu0FSmA4YFF22XOJCs9TPOpf9oPRGAeJiiAZqw3aUXMTjCF9xt9w9ZyAcsKRH16/XRndzcvp3QlQwp1KonL16mi1js8Yh3087H6NAGYnSmRlkr2PGwP3U3aabRj6MYpOHFnEZToB9VN7egNeFOWVbMjKnRjhlGybnqyY0tbb40yilnbfGrdW5Vs2FK81oXc0UvNaF3NX0Z8twJtf9O18hZ+8foe9RHa/6dr5C194/Q5+ip9IF/qOj+T1I8yBgT07ufqbo46rOgG4aj5imP27v2NUdKYqhb62aNP+NfwaLSCM6LxlzH20INGBw7qSxjNVTz456eFQXVolz0jkdQYI7Nc+HCrEVhnn3+ygST1YLSYPaYLa5CVYMOQQZBM5kpKsoA4DOT652nWyQQSkkmAorSeMnCo/wqVDoOXHiNMhlx/OlQXDZLiTEiCCSAYSYkDLQ4QdeAp3Msag45FoSP3iEKQlRgrJw66DX7RW75OUAEg5dnCoRZDFigCCOjCYgCMzERJkjuGRBJq1PGlWavlRKUnnIsXbcqViAJxGcuMmgD+x1trLlu6tpRPWCSIPbCgRPbFM1yPdF/GV9taRRJDBQttltMMvpS2Qo290pThVKlK83enFIzGZ9dJbeg7q6xtVseb3J5Wtz9w57a5Q3oO6rvCdSjxv+oWaRFTYjXjeYqQJrDZ6hGyFmrbZqAIqw3lQMlEqFfbV5Bqo321ZnLKoDRukitlEVWOlelz/AFqAiRa6gLhrxTtQtmak7mLbT0SScoqj0pcUVHifAcB4VDeXQJjgNe0+yqTm1Eg4U5nQAdtEosW5ZYcbgDPhWru00I458hQhq3uHXUskFGLieX8aMvbiLSps48aMQC4EEA8e6iUO5DnFbsEv7ZUo65cAKa90Gn33QAkgIgqK5EA6QNTNHbbdG3Spp1tISUEYhzERPiabZSiFZCRBPPiP406NYizjFjEEaWqyUiddDVpFVbMyVR8IkeurY1o4dyhIkFLO2+NMopa25xqzVuIs2FK81oXc0UvNaF3NaCM6e4F2v+na+QtfeP0Ofojtf9O18ha+8foc/RU+kC/1fgfPJ5dBVqtv3zbxJ+I4lMK+c2oeFMYVXH9nbTct3A40qFQQQRKVJOqVDikwPAEQQDTZb+UdsD3W2UFf9N5MeDiZHdJ76rX0S5srqWuH4iPIoyew5uGiLN0kgSoAxnJj7a5+fKPb/u730rPsrB5SLf8Ad3vpWfZVd0Te6Y/xodx1uXZWlUphCipM8DhKJy1yUrXnVrzpGhWiePXTr40gHyj2/wC7vfSs+yoG9/rYEnzd4k/9Vj1D0eFcqbF0YKsrX+x0kXCP2ieZ6yfbWdOj4aM/+ZPtrnP9IVt+7vfTM/y1t/SJbfu730rPsrvAl/yF41fc6GbhHw0/OT7a189aGXSIMcAoEn1AzXPf6Q7b93e+lZ/lrRe/9qdbZ4/3rH8tQuHnvhneNX3GxxcqJ5knxM1rFKSd+7YHJm4jl0zB+1M16/5QmI6ls4VcAp9pKfWUoJ+qj8KfY7xq+4e3hfDdndLVp5u4gcJW6ktISO0lf1GuVJGQoht3bb12pJdwobQZQy3OAKIjGonNa4yxHQaASZoVd4apwTbM/irozaUQsyqrDS9KGNOzVppdeeaPWphRpUiplHIUPYVVsGgaDRIFcqmDscagSa3jjQjCVxZI6sTImeVelVapNbIEjt7K4GTISg1Ohj3NS+Og8P8AStwcvXFX05IQDopSh6ykVOQGznl9dp6xW4ExIwg9Yxwoj/tqyQhtYBWpKh1UpUDlqZIA9tCN7NgKQ8t1GbajJjVKuPq7e00Jt24q2lHGSo/EcsHQdub+Mp6JVqgvGQV4gUYUjIpEicR4cKr7zeVQrb6K0bW2pSRjccgKQZkhCRIOg6xPHSlq22cHCADB4cqPWW6alwHG8SSddD3pNdzRXQLyspLczdzyi3S3m03Dg6LFCsKEp1PE6+FdXuFYnNZASCn11yDeDcFxiHLeXGyYKcsSDE+sZU8eTzbQuWgFn3VtISrtSPRVSrtVlDY0vws9V+joWzTIxc8vCiBqnZIwpCatJPCm16RM+e5uKW9t8aYwaW9t8as07iLNhTu9aF3NFLvWhdzWijNnuBdr/p2vkLX3j9Dn6I7X/TtfIWvvH6HP0VPpAu9X4GDcnd9D+N95JW02oICBMKcIxdaM8ABE88QHOug39uUBroekbbkApZGBHr6MAilPdW+cbsmw1qp54kTAIAZ4TmaaNg3K1dZZwq0iVa58Cog89BWffY5WuOTR4epRpUktwhtxa+hxIW9lE4FEkj+yZ8M6E7x3z6UpLDygQknrLIBiMlGQPWaj3na6MF2VIJyVgmDyJjLxFUVK6RCVHMjU668RlkfWBr2Uly6FmEdMhNO8rcJQ4/DnR4ykOLSoJGpMEGO2kXeXeh5UG3u3uBAQ66ZQZAVkcxI1PKn+5WGm28CcuhQZBIUZgekmJPEknxmkrfix6XbCk9Y4bJAICsJPWcIzGhmM+Gtc1pqdF8rykAGN577jcXPbLjvtqSw2ttB64wNXVyqeAfXlrwK+w+FUbPZK3LwsdOoYUYlHESVIThgiDCVHECQRlJInIUV3St1J2o83MwhKhJzATOhOka5e2eWEdKTnuize221veP3ciNH1++mAQV8YOvKql3vJtNLeJbzqVtGFQ4qFDq5KTi9LrAyOBnnXTn7tLhKEE4+kQUCCmVNKxQekTAiJicwDQPfZYWxcDEFBKmxnHVOYIGpBySCMte3OQGi95Nt5F3A67i1SffKJgxpJ4V0FQnIiQRx+yuFeSy96Najnhw9bLIHnPh211Wz3g63ROCHFTg5KRrIOkxw8KjVMjRij5UdzWkMqu7dAbKCC6hIhKkEwVgDIKTMmNRi4xXK67JvRcBVvcJ6UH/hrjEjOD7g56sjBz5VxlGg7q0ODscotSM3jalGSaMtXaJNqoLZdtFWTWNJHpK3oX2TV1qh7Koq62aU0PTLYr1JqMLHOvSuhDybBVTsmarBVSNmowQyVS9e+iDkFieKFpUPsP1GhJVrRPZagoKQffJI9cZVzBwVHwCfzBHKl3aWyEFXV6h5cPD2UwhOXaMqjuGAsZ+o8aKMsBxa6iv0K0ZltRjLEnMd+WfiK6LupcOLZzbUpAGpiRHEDU+FJzyFt58Of50qzY7xKQeP1037ll4lDCH1/ZrrqShshBUIxLiJ5wM57K9TbNtXFulqOq2ouLiCqYABjuOVL+zt6En0vtNMFtfN5FOH1VxXlCaeX9xyRpUmtQ2qsSQeypacjHe5sDS3to60x0t7a406rcVZsKt3Qu5ond0Mua0omZPcCbYPu7XyFr7x+hr6hzFE7t98RhehKRhSC0wuEjOJW2TGZ41Qdvrkf/OPoLX8KuhzRWMET5JPORv2GhaLVlJCkLLrpSlQKSUqDUKAUMxkc6aGbBsqSXYxapUMs+RHCldneN59VrdXnRhCC6030aSlJchsqU4VKIE5QJGh1q+dslT+Bw9GSJSYhCv8Alkzr6qyr4vxOfrk16JLw1DoSbxXCgoYsZQCMUcuMgajxqZL7SUoW0epikySkgRnBAIBz5HSgtxelxeFtCgQYJVMJOfEZFNWRsxTSVukt5ON5pJgSFgkz24fGq8FJPUsyaUdCDaNo/hZdU7DZQmcRkklx04QCpIPVwdUZ90VDfydqErQQo2LHUwomcThKIC1IzwkRjjMZ1XudpLhfSqJCF4WiUBfUTcIKSIKCohsOA9YGUwTJzzYV6t3aoLhPXsWgElGDq5mCnOcyrOTrVvoVM7C5vVt1SLu2dbSUlrmnCopV1VphQOXpp1IOo50e2YxO2LnQCGkElM9VxWE5czoNc4qrvxbOO3VnicS4yXkYDhwqDZVjUS5osYUyCMzPEzU2x1JRtG9dWFFtKgg4UqUqcLgCYT1tBAwkGYqMaHZeR9t7bCUKUQhSVThIGJSfgKnJM4uHYJ1qldWnnCXgQkgrQCgyAEpcSf8AMMRGudUWVyolvE2ggJGKSuNcwcUGFEaaDTKrtg77tgSCYbUpazjOQISkDKAoqXJkj0DAPAEnnTYbJ6Ze4d2XYMMowNowpiOBy5d1TXi0hxpXRlQEoVGqUqGSh3EDxNQt1PPbTBBy28YuUXFylxpQb6C8IUFdUjzZ7Cojty+qlNvQd1dt3lbm0uTytLj7ldcSb0HdVzhepR4zp+SuBBojbKqoUGpGF4TWS9TfjoFECrCKpoXJ1qZC6Wx0WWSupEqqtiqRFCMyWgakCqroNSpVQnEqzUlo8UqHfUCgK8Brji/doheIaKzjkTVYKImpg/KcJ9RrRpM5VBKPDmKrPbPSrs7qvJZjI1uWqJMjLQNY2GVEQYpy3a2DhIKlYuzhVTZrA9dNuy2wKNPLAttnjGQs2MJngfqqyK0TXoTFPSwZr1PSKW9tcaZQaWdt6mnVbirNhWu6F3NE7qhlzWnEzJ7gi6oY/RO6oY/ToleQ+bmbWSxZJxqASXXiUkA4gA1OpByn66DbU2r544SyVFAEgLKYInMJnTTQ1Y3QsGLy1dt3QC40suo9EEoWlCVDEoGBiQJiPSTUZ2MGXEJWEWiSCWycS0Ykx1CqEiTyHI1lXwbsaRscNZGNabLFlcoQcPW9HmAO4iYNQbUfQEKCwsJ4BtQGYzIVnJ4eioca1sd9mkKfD7YJV1QEBOEpGUic9QSMROsTS1ah55ag0gFIWClZBEYTKFKAME5CfXXKiMJfW/YKV8px+he4+I3OuikrxpcW4lRUhYSgkLJOfwYCljSeseNU7HcS+auU3DaGUkIUkhSsQKlKxFeRBmm1hxl1SnXW3A442EOJCpRkBOEyDwEac4nOvV7OtVJUALlOLim4fGGElIwe6wmAdBlkMshQkRb6gFG4l55mm1U+kpSkpSetiwwQAqF4VhM5Ap4DkK12dutd267klSXPOHS4tODqHORnJVke0UyOsWsglD2IEElLjiCojirA4AfDnwyqcbUCUpQ2g4EJCRjUoqyyGZJJyHEyalaHPUVG92rwe/EFstn3PgoYVKHWjERkTrkBNW9m7ADKwpa1qcHMISJKSmYidCeNHGr4BalhsBS8OI4lZ4RAy0GXKtH3itWIgaQBU5b3IwkeoFTCqyVxWwcNQSVt4E/8JdfJLj7ldcUb0HdXX98tohmwuFKIBW2plsH3zjySgAc4SVKPIJNchSMqt8Ityjxj2JWjNbKbrKysY9CllEQURVlu4rKyuZMXhk6HQanQ6KysoWhyZOhyanRyrKygYSPSa9Ne1lQSSNqqdpYma8rKg4K2riVZK8al8zIPOsrKhHMv2bUQaPWrsVlZTYiLNQ5brkTU9ZWVZiUJbnhFLW2jrWVlOr9QqewqXWtDLmvaytGBmWbge6oY/WVlPiV5ENvdLaWFtrKFp0UNR45EHQgyDxq3c7ZDv6e2bc5YXbpkTzwocKPmhNZWVEq4y3OjZKGxrb7QtkGRs9s/GuLpX2miiN70pjDYtCOTz4rKyl+Xr7DfM29y435Q1gQLNqP+69WyvKKs/qjX0r1eVld5evsd5mzueDyhL/dGvpXq9V5RFn9TZ+leFZWV3l6+x3mbO5n9Ii/3Nn6V6tk+UZwfqbP0r1eVld5evsd5mzuenyjL/c2fpXqiuPKI8R7nbMIVzKnlj5uJM+NZWV3l6+x3mbO4sbV2k9cuBy4cK1JBCEwEobB1CEDIdp1PEmq1ZWU6EUlhCJScnln/2Q==" id="63" name="Google Shape;63;p3"/>
          <p:cNvSpPr/>
          <p:nvPr/>
        </p:nvSpPr>
        <p:spPr>
          <a:xfrm>
            <a:off x="155575" y="-192088"/>
            <a:ext cx="304800" cy="4064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descr="data:image/jpeg;base64,/9j/4AAQSkZJRgABAQAAAQABAAD/2wCEAAkGBxQTEhUUExQWFhQXFBgYFhgYGBQYGhkVFxoYFxoXGx0YHCggHB0lHBUXITEiJSkrLi4uFx8zODMsNygtLisBCgoKDg0OGxAQGywkICYsLCwsLCwsLCwsLCwsLCwsLCwsLCwuLCwsLCwsLCwsLCwsLCwsLCwsLCwsLCwsLCwsLP/AABEIAKgBLAMBIgACEQEDEQH/xAAbAAACAgMBAAAAAAAAAAAAAAAFBgMEAAIHAf/EAE4QAAEDAgMEBQUMBgcIAwAAAAECAxEABBIhMQUGQVETImFxkQcUMoHRI0JScnSSk6Gxs9PwM0RTVMHSFzSCg5Si4RUWJGJjc4TxQ6Oy/8QAGgEAAgMBAQAAAAAAAAAAAAAAAgMBBAUABv/EAC0RAAICAQIEBQQBBQAAAAAAAAABAgMRITEEEkFRExQykeEiYYGxcQUjM0JS/9oADAMBAAIRAxEAPwDnjl8gSA2nWJSMwJEakgVYZu0n3n+YZ9vo5erkaFMNjgM+eeVXWQBHj3D20t4HxyE2XBwTB5/+o+yi+y7ckyfz7KE7PSJjTmaZLDs0qvMt1pBZhIjLlVlKxl2a1RTV60bAAJpA8stipCCe785V4k+Hrr1BPq40OQsEraedXGE6TVVCeINX2a5EMssjOKvs1RQattq0pkWJnqWqtNGqWOe/lVphpZ4YRzOvh7adHcrTxjUWH7FNneF1uA2/6Taf2nEpA569804WijhEiOQOoHbQe82rbsOhObj6kYxAkhvMAlWiUkpOU5wcqv7PvukziAeFMjywl92KlmSyEKysrKcJMpZ23xpmpZ23xptW4E9hQvNaFXNFbyhdzV5GfPcD3VDH6J3VU3Wmw10rrpbT0pbENKcJUEBZPVUIEGmcyissVyuTwiHZmy3LheBsCQJUpRhKRMSo8MyBxJ4A0zJ8n/VSemWpSjACGIHvuK1g6pjMDUUx7uCxZeaYtXE3SXQXHVSlZQpASEThACZxLOE5iTzp/UpA1PgIqnbxM28Q0L1PCwSzYss5Wz5LVGJeUjTVDZP+V0/k1M35Jyf1kj+7H4ldAvtssM+mcIwlRUoKwgJicStE6iJzPCa5rvj5V0R0dqMRUM1lMJT3JVmo9+Q5UKut3yRKqlPGNQNvNu0xZLShy5KipOLJLKYEge/eBOvDt5UDxWeIJ6Z3P32BjCNdT00cPrFDNhXTj16lThDjjiimXFCJJkSVBQAEcuNWrnbrbThQphKi3CJi3UeoCmQrofimew+pnmJdwPAhnBM09aGfdXhnGbbA9eb+lXNjWltcrDbbj+IlIEtNZ4jHB7hqeyhD+8bZRCWE4ghKQVpYXOGACqGwTkOepox5MEly5yJQVB1UtynDlkBGgnhplQviJ4bTC8vBNLG7GPaG4bbMFVw6QcWabfEBhjWHMpnLuNLN+1ZtpCg++qQTAt0pOXCFujOunWG9eG4XaqUl91sgFBwtPEFIVKZht3IjTCRRgMWd5iThSVAHEhacDiZyMggH15jkarectW7LD4Orojk26exWL9akNPOoKUYjjaayEgR1Xjnn9VM39F4j+tH6EfiU47J3WZtXFraThK0wdIjIxl25+uiuDhQy463OjCXBVY1RxDebdZ6yIKyFtqMJcTMYonCoHNKoBMZgwYJgwDruO+tqHLC6B4MLWMtFNDpEn5yBXDU1pcJe7Y/VujN4vh1VJcuzBiYSI/PrrdK/E8OX11SxTrpy/wDVWmYGaiPZ2VlNG0mHtnAJGen1ntNGrV389lLtkoqPEdpy/PdRy0EVXmXKtQ80vKRyq2y8NPyKHNryqdBEVXZaigklfGt0a99VWVSKtFtSUYymE/DIIT/r6qhJsJyUFqWkriJOelSN7UbJwgyvgACSfUM6Xdp3SEhKnQtSFZCAtKZzylHWUYHAjhzps2Ld3AbizsAkEZLdUllPGSRCnDoNQqZ1FPhS3uU7eJitgjZWLyv/AIygc1kD6gSfGKsPXFuyoIeeT0hzCB6RGk4UyQO0wKBP2l27IuLhRgkFtnGwjIjVSV9IvQ6KQDOaaoWlkpi4gAIacSQoJEAqMDEYGagqDiVJ7asKqKKkrZyGJe3STgt2RBgJcKkkKnIKTgJCgeeKlzfQXKkKbUXiuBCUpOAlRgH3MEEAnOZiDVbZQDK321KLTYeQsKTl0eOOkKcsoWmdNZ1kyI31fYN6T55cugBOLCkqSkhCj0YUhaE8Qr0eJz5RhvOQs8rWCyh5bTa0tsPTCGUHoncmm0hCIlOQwpxHtWaeN2bkhtOMKBjQoWP4VyHau2LLBh6a7Q5lBCXJ9Y6bMVNuq+yvEVO3b2cCG3Ex/wDeZoHXrzEuzTlO+C8RzPzVeyvfPEcz81XsrlqU237K98HPxa2wW37G98HPxaslVnT/ADxHM/NV7KXdsOTMBR7kr9lKWC2/Y3vg5+LQ28Fv8G8T/Zc/Fo4PDBksoL3bSvgL+Yv2UMuLdf7Nz5i/ZQpZZ4Ku/mr/ABqrOra/aXY/sL/Gq0rGVZVosXNm7+yd+jc/lodtdhabZvGhSZvVRiSpMjoEZjEBIr1pCHFpQm4uklagkShwCVEASenyGdCmT0iUrKlqykBa1Kie80xSlN4FOKhqdB3LcUi1SGkgOLedlQAxQkNceAzohtvedNkPdnFOvqHUZSc+OZjQZHM8sqUf95XbWwaRbt4nnXbhQXE9GhtLOJUdxmTkIJopu7uv5u4pVwsOXSnUJdXKlAs3bK2xE6+7EjFxwcBVWxLnZarlJ1pLTTcC71W1y+0p67WUkOAJYTkhsYnkHF8JctAzJyWKStl7CfunA1btqcXnIECADBKlGEpHeRXVN40qdtHFHUtocI5KKLYkfPbufrofuqgN7NcW36T12UPEa4EthSEE8B1if7R50FslGvmFOfhyl2xkCt+S+7EEm3wpJKj0wMSMgYI49o1oonyV3GGQ3bkzkcS4KYJBnpzmTHCADMnSjV1aIStoNgnGUxBzJSpBQsZkEE90wRAIkvgt0W1oUBwoQ0yodIcykJSSVwBwzMAVXqvlJvQfS67K85+rOq+38nLz5KHo0bmeCRBHDV+QZnLOju5e5dzZuKJS1gIAkKg8ZykxmeZ0o2vaRQpRVtFEDDI83yCRiJjrHMwc89IgmK2G1ymEKvkhZPVV0A6ycJywlOSsQURqISnWae5NrASrimn2Of72eTS/uL159voglTgUgl3CoYQlIOScj1atsu7Qs+ib2kwX2StCG7lpYLjSlnCkFaSFakCVRPNWldITaXC0hSbvVGR6BHFPpRiicUnsEDOCVFUthWShI4zxpbWgxAdN3cMZKBuGhxEB1PbGSVjug9honZXjT6cTSgeYzBB5EHMHsNbBNDr/AGOlaukQS08Bk4jWOShotPYfVFVRxm9rZFjd/JH/ALpdcAb0HdXadvbWdFndMXKIcVa3AQ4gEtuENLPehUAnCfUTXF29B3Vqf0/RMzeP3iAhAq7ZW5VBPfVG1bxKApr2TZlZCG0FasskiTPcNBrmcqpTlg06453JLW0OvCi1u0BR7ZW57qo6RWDL0QAtU8NDH59dHE7HtmFYCjpHdYV7orvCE5cORpPhTkWfHrhtqKdnaOueghRHwohIHMqPVo+d3VNNl10qMDqtNJxvLJ96lKojnJ4SchnRq52I7cpwOS20cikqIJTnA9zOKJAyBQe2ilju+y2Iw4skjPQ4RAnisfHKo4UyPDxW4mfFze2gp2zLuFBYZ6NWZWlTQunhnkmcaWGzhIOcnrAR1SSbb2PdvhHnDqWkoGQRDz2Z1LjiQ2lRgThbOpgimVCQkBKQABoAAAB2AV6DTVBLYruberBK7S2skLfKVKUkCXFqU64ZIAAUs5SSMhAojsfaaLloOtzhJIzEEFJgg1rtBDam1pew9ERCsRwiO+RHfNJl35QNm7Pb6Fg4wiYCCSmSZJK1ElUk6ianRELLGPb5KFBQ0UMzyKYBn1RSBvLvfboKUpV0iwZ6hThzkEFzMAwOAVpmKUd7d+HtoFIzDaVYg2lEAHQEqOajBI1gTpNC7dpScSswrDII4HENPqoGxsVoP2zt4HHOkewthfTNLSI6pzcVBOp018AKvbRZvr7pn0pt2lBqG2+iZeKikKIBW43JJkjgBIy1JXLMJClpRiA6ZRVOGJSVgJSE+9GJWuelNmxNpFBHKq8rHFlyNCnHOz6CQ1s95dutxZtgtKpAVZWfWB1ABZnFpPdRjdS3uVwlDrCPi2tqn/8ALYroatmNPhZHVUtBCiOZHpdhpX3f2e5bXBbX70680nQjsrrLHjQRGtLKe4bZ3evT+tt/4dj+Spf92r797R9Ax/JTRbKkA1cFWYPKK0lgTP8Adq+/e0fQMfyUF2nsa8TM3LR/8e3/AIt102lnbfGnVrLFT0Rzt+1uRq6z/hrX8OqL7dx+0Z/wtp+FTHea0LuauKuJSlY8gxRIu7QHCCWbZasKUIBWXnAVYUAAEhI0HCljZX6BHxRTQ9/XbT5Pa/fu0sbK/QI+KKmrcG70+36OgbkoGBgLSktvG8YJIzClJYWEg8ApKHPmiiTYUptvP3VTDlsrtubRRcaPrwOq9YoZuwvpLHoEH3cOuPs/9xjoFYTynGkHsWaMLeCsbjUw4lu9aHHpGsKHkQdCUBAjmtVVbPWy3V/jX8FW4aDiFhE4VhcdzvurY8NpEf3XZXOdj7zOWCle5B5h4AONLxJSopOSkqAOFQzzAP1COm4CkkIMieoeEElTMdmC8bH/AI3ZXK9+iVP9GgENNJgTISFK659LQ5pBA4hVc8ODTEtf3V/DyOm7G+lst3/htnPKcCSqS82QkZAmVmBrE6500nfV2Qk2C8RBIT5xbSQNTE6Zjxrhewdtu2ay41hOJJSoKBKVCQeBB1GoNHGfKFcFYX0LOIJKRk7oSCcuk7BnSIxS0RajGMViKwdSe36Wl9to7Oe6RzFgIcYIjIr62gGhMkcKY/8AbZyC2FJKjABUhWefFMgZTr21wu630vC+y6OjRhJSEBKsBx5HFKpOnAiIpuTtm4fU0tSGippWJMF5InTMBcKHfS7ZKO7wWKYOeyyM+1N/1Wxh6xdSJKQQ6yoEiTGRkSASJ5Gruxd9kXLqUJTgStEoUTONU5p4BJHLOZ4cea79bwXpSlRaYCELB/RhZxwQlRxzpiIy+FUG7u8xOEEMoQVZkMM9RyAAo9XQECTrHdRrEo6ASi4Swzu4Nb0qbt7TcfCkreWh5BhacLMd46lHxbufvDnzWf5KQ4pMPcq72p/4G7+Sv/dLrgLeg7q7tvSpabG7C1hafNH+soJSpJ6NfwQAQdOffXCUaDuFaX9PWjM3j3hxyPGwtwbW3AXdO9IokBIKuiQTlAgHEoyRliznSnyytV4QhlnA3AjFDSYyHo+lpn6ImNaN2Vg216CQCdVElSj3qUSo+NWqrF3IOttmEem4TPBsFvL4wUV+sEVdtmENjChISNTA1J1J5ntOZrcUF2pvVaW5KXHk4hqhErUD2hMx64rm0tyUm9g1NeGuabU8pLigRbshHJaziPzRkPE0mbb2xcXIh51axnCcgn5qYH1Ut2x6D1w0uuh1fbe/1jbEpU7jWNUtpKzPIkdUeNIG1vK5cOA+btIYR8NZDi/UCAgH1KpLNiVe9/hUzWwlEgq05GAPCo8Q7wX0RU2tvE9cqBdeW4fhLOSe1KRkNToBUmxLBSXQsqQVDGMynMKSpOQIJnrTpI4RRe02I2DpJ7BP2d1HbS1wxCIiI5+FC7Utg1w8n6gHs3dgheLpcE8MJg5CY7KNK2akHDPaFCRnR5mwMSoZ8ByqRux499IlNvVliMEtEALe2gxV+3TGYq2u3z0qVu0PKlN5LSwkXNl7UUkjs17qYn2k3KAoGHE6do5UnoSQaNbNfKTXRfRi7IKSytxp2UuUCdRke8USSaHWFwFZ8TrRBFXatjLtTTNjSztvjTNSztzjVmrcrz2FG81oXc0UvNaF3NX0Z89wa9/XbT5Pa/fu0r7K/QI+KKaHv67afJ7X792lfZX6BHxRUVbk3en2/QY2JtXoVjEVJSHErSpGZQsdUmPfIUglKk6xhIzSAXNjbVoFEt3dslCXw80Fr6MgOyH2ShcKAzUsSIlQ5Up7sbtrvXFAHC2gAuLiYmYSkEiVGD2CCTwBdrfcq2TkbfHwlbqyo9vUKUj1ClcQq+bfUPhnZy7aAN7ajZPRtXdm02BhCzcMqX0aS5gQlIOFJCHlIBM5JTOlI13stx0uKcvLNSlAhM3bR1PHPlNdYVunaj9SHz3/AMSol7tWg/Ux865/npGYd37fJZcZvovf4OPu7tqOQurH/Fs1asd2kD07qx/xTR/jXQ7jZtsD1dnz/auv563tdj26j1rBIHx7n+eh+ju/YP8Audl7/Au2OzLRIIVdWcEQR07RkeNW7PomF+53to42fequGgpPcZzFMg3dtP3MfPuf568O7tr+5j51z/PQShVLRt+3yMjbbF5ikvz8FC6u7N1tSF3VrCwQodO1oe41z+x2J0Tih53ZKbMifOmgSAeqqOfMdprpyd37XjZJHLr3Of8AnrZW71mMzZgD49x+JUV11Q2bOtttt1kl7/AvbPvkoDa/O7MPNdUHzlqHGvgqz1GndHIU/tb6WGAFV5bAxJAdSozyGGSfVQNO79if1VP0j/4leq3ZsjkLZI/vHwfHHRSjXLdv2+RfNYui9/gBb+b9IuWjbWmItrI6Z5QKQUAz0aEqGLMgSoxlkAZkJFNO9u63m6Q80VFnEEqCiCpsq9EyAMSCcpgEEgHUGletLhoQjH6DL4qc5S+s7ztjey0tMn7hCFZdQSpcHKcCAVRlrFJ20PKtikWtueIC3T3wrAnUaHNQrkdraYlH1E9p/wDdNez7MACsayzB6GmjmeWW9o7cu7r9M8op+AnqI8E66++mqzFjRNm1FWUMRVSU2zRjWktAb5kK2TYidPCixb7K1DfjQcwfKiuzYJgcKIW+zgYETP5z9lYynjV+1PfXZZDibMbMEQcs9BkIjs1onbWIAgAfVXlurw/Ptq+l0cKlMVJEDzECoCzlplREHnULxFdIGINu3EoEqql5wpZ6ooVtXamJ0pByTllzq3avxGdDjA9RysnpUoKgiKJWunpVRfvUERx/j30IutphPvgO8gfbRJNndDoezn4imO1ckVx7Z22lYgUqxDsINdU2Fi6MFQgnODyp9LaeClxUElkKUs7b40y0tbc41fq3Myewo3lC7mil5rQu5q+jPluDXv67afJ7X792lfZX6FHxRTHtB7BdW6yCQi0t1ECJIS88SBOU5UIZXaoQERewBE9FbT9/QQlyvLDsjzLC+36Om+TRqLIkCMT7hUZzlKWwB4TTILloGMYkc8vrpSsNp22JhjZqnFMqStb2IOdVZwQCViQowZSMhA04mhZcTB7KqWS5pNlyqPLBJl26vJHVnvq+g5DsH59dBHF0ZMRnEYc50iM5mgw+gbPSns/PKtSgfn7KGM2iUuFfRo6MhKm4aTiQYEmAMU5A5D7KtC/SoKKIVAOFIUApRAmADpJyE0Mk0s4AUkyUoPAnXPPQdkD7a2Mjj3+ytkqB0IPcQcz3V4pUaCe4iSfWQPrqFoERh0yZQZyk9XM5wMidP41t0wOXqz4zrUkf6e2tCPZXPucKu0bpDIdVPUbxkxmYTOX1RQphFysY3Hy0o5httLZCQdAorSSo89BWm82ysRf6NUKOOEnQqkkCe+q9peP4EuphaCJBzJTzy1SoERB0I7KlBk+1791Lbtq9hWty2uFKUkBKQhplxxGRJOMONpKoyGJEcaQEnKr9ptFy5vbhwkBLdneNgCYwC3enPnjKfyKHt6Duq9wjxkz+M6fk22UzlPOme00oNYoiizC6w5vJ6eqPKgs0KlNUkP8AbWy36UPTLKnK9BqoFTVpKKgImSqrtuoCJoeDwqw2quIYVQ4PrqXpuB9dDA/Wi7uuI5RgQ+Pz4VS2pdhDaldmXfoProc1cZ65caq7euZSlHPrHu0FSmA4YFF22XOJCs9TPOpf9oPRGAeJiiAZqw3aUXMTjCF9xt9w9ZyAcsKRH16/XRndzcvp3QlQwp1KonL16mi1js8Yh3087H6NAGYnSmRlkr2PGwP3U3aabRj6MYpOHFnEZToB9VN7egNeFOWVbMjKnRjhlGybnqyY0tbb40yilnbfGrdW5Vs2FK81oXc0UvNaF3NX0Z8twJtf9O18hZ+8foe9RHa/6dr5C194/Q5+ip9IF/qOj+T1I8yBgT07ufqbo46rOgG4aj5imP27v2NUdKYqhb62aNP+NfwaLSCM6LxlzH20INGBw7qSxjNVTz456eFQXVolz0jkdQYI7Nc+HCrEVhnn3+ygST1YLSYPaYLa5CVYMOQQZBM5kpKsoA4DOT652nWyQQSkkmAorSeMnCo/wqVDoOXHiNMhlx/OlQXDZLiTEiCCSAYSYkDLQ4QdeAp3Msag45FoSP3iEKQlRgrJw66DX7RW75OUAEg5dnCoRZDFigCCOjCYgCMzERJkjuGRBJq1PGlWavlRKUnnIsXbcqViAJxGcuMmgD+x1trLlu6tpRPWCSIPbCgRPbFM1yPdF/GV9taRRJDBQttltMMvpS2Qo290pThVKlK83enFIzGZ9dJbeg7q6xtVseb3J5Wtz9w57a5Q3oO6rvCdSjxv+oWaRFTYjXjeYqQJrDZ6hGyFmrbZqAIqw3lQMlEqFfbV5Bqo321ZnLKoDRukitlEVWOlelz/AFqAiRa6gLhrxTtQtmak7mLbT0SScoqj0pcUVHifAcB4VDeXQJjgNe0+yqTm1Eg4U5nQAdtEosW5ZYcbgDPhWru00I458hQhq3uHXUskFGLieX8aMvbiLSps48aMQC4EEA8e6iUO5DnFbsEv7ZUo65cAKa90Gn33QAkgIgqK5EA6QNTNHbbdG3Spp1tISUEYhzERPiabZSiFZCRBPPiP406NYizjFjEEaWqyUiddDVpFVbMyVR8IkeurY1o4dyhIkFLO2+NMopa25xqzVuIs2FK81oXc0UvNaF3NaCM6e4F2v+na+QtfeP0Ofojtf9O18ha+8foc/RU+kC/1fgfPJ5dBVqtv3zbxJ+I4lMK+c2oeFMYVXH9nbTct3A40qFQQQRKVJOqVDikwPAEQQDTZb+UdsD3W2UFf9N5MeDiZHdJ76rX0S5srqWuH4iPIoyew5uGiLN0kgSoAxnJj7a5+fKPb/u730rPsrB5SLf8Ad3vpWfZVd0Te6Y/xodx1uXZWlUphCipM8DhKJy1yUrXnVrzpGhWiePXTr40gHyj2/wC7vfSs+yoG9/rYEnzd4k/9Vj1D0eFcqbF0YKsrX+x0kXCP2ieZ6yfbWdOj4aM/+ZPtrnP9IVt+7vfTM/y1t/SJbfu730rPsrvAl/yF41fc6GbhHw0/OT7a189aGXSIMcAoEn1AzXPf6Q7b93e+lZ/lrRe/9qdbZ4/3rH8tQuHnvhneNX3GxxcqJ5knxM1rFKSd+7YHJm4jl0zB+1M16/5QmI6ls4VcAp9pKfWUoJ+qj8KfY7xq+4e3hfDdndLVp5u4gcJW6ktISO0lf1GuVJGQoht3bb12pJdwobQZQy3OAKIjGonNa4yxHQaASZoVd4apwTbM/irozaUQsyqrDS9KGNOzVppdeeaPWphRpUiplHIUPYVVsGgaDRIFcqmDscagSa3jjQjCVxZI6sTImeVelVapNbIEjt7K4GTISg1Ohj3NS+Og8P8AStwcvXFX05IQDopSh6ykVOQGznl9dp6xW4ExIwg9Yxwoj/tqyQhtYBWpKh1UpUDlqZIA9tCN7NgKQ8t1GbajJjVKuPq7e00Jt24q2lHGSo/EcsHQdub+Mp6JVqgvGQV4gUYUjIpEicR4cKr7zeVQrb6K0bW2pSRjccgKQZkhCRIOg6xPHSlq22cHCADB4cqPWW6alwHG8SSddD3pNdzRXQLyspLczdzyi3S3m03Dg6LFCsKEp1PE6+FdXuFYnNZASCn11yDeDcFxiHLeXGyYKcsSDE+sZU8eTzbQuWgFn3VtISrtSPRVSrtVlDY0vws9V+joWzTIxc8vCiBqnZIwpCatJPCm16RM+e5uKW9t8aYwaW9t8as07iLNhTu9aF3NFLvWhdzWijNnuBdr/p2vkLX3j9Dn6I7X/TtfIWvvH6HP0VPpAu9X4GDcnd9D+N95JW02oICBMKcIxdaM8ABE88QHOug39uUBroekbbkApZGBHr6MAilPdW+cbsmw1qp54kTAIAZ4TmaaNg3K1dZZwq0iVa58Cog89BWffY5WuOTR4epRpUktwhtxa+hxIW9lE4FEkj+yZ8M6E7x3z6UpLDygQknrLIBiMlGQPWaj3na6MF2VIJyVgmDyJjLxFUVK6RCVHMjU668RlkfWBr2Uly6FmEdMhNO8rcJQ4/DnR4ykOLSoJGpMEGO2kXeXeh5UG3u3uBAQ66ZQZAVkcxI1PKn+5WGm28CcuhQZBIUZgekmJPEknxmkrfix6XbCk9Y4bJAICsJPWcIzGhmM+Gtc1pqdF8rykAGN577jcXPbLjvtqSw2ttB64wNXVyqeAfXlrwK+w+FUbPZK3LwsdOoYUYlHESVIThgiDCVHECQRlJInIUV3St1J2o83MwhKhJzATOhOka5e2eWEdKTnuize221veP3ciNH1++mAQV8YOvKql3vJtNLeJbzqVtGFQ4qFDq5KTi9LrAyOBnnXTn7tLhKEE4+kQUCCmVNKxQekTAiJicwDQPfZYWxcDEFBKmxnHVOYIGpBySCMte3OQGi95Nt5F3A67i1SffKJgxpJ4V0FQnIiQRx+yuFeSy96Najnhw9bLIHnPh211Wz3g63ROCHFTg5KRrIOkxw8KjVMjRij5UdzWkMqu7dAbKCC6hIhKkEwVgDIKTMmNRi4xXK67JvRcBVvcJ6UH/hrjEjOD7g56sjBz5VxlGg7q0ODscotSM3jalGSaMtXaJNqoLZdtFWTWNJHpK3oX2TV1qh7Koq62aU0PTLYr1JqMLHOvSuhDybBVTsmarBVSNmowQyVS9e+iDkFieKFpUPsP1GhJVrRPZagoKQffJI9cZVzBwVHwCfzBHKl3aWyEFXV6h5cPD2UwhOXaMqjuGAsZ+o8aKMsBxa6iv0K0ZltRjLEnMd+WfiK6LupcOLZzbUpAGpiRHEDU+FJzyFt58Of50qzY7xKQeP1037ll4lDCH1/ZrrqShshBUIxLiJ5wM57K9TbNtXFulqOq2ouLiCqYABjuOVL+zt6En0vtNMFtfN5FOH1VxXlCaeX9xyRpUmtQ2qsSQeypacjHe5sDS3to60x0t7a406rcVZsKt3Qu5ond0Mua0omZPcCbYPu7XyFr7x+hr6hzFE7t98RhehKRhSC0wuEjOJW2TGZ41Qdvrkf/OPoLX8KuhzRWMET5JPORv2GhaLVlJCkLLrpSlQKSUqDUKAUMxkc6aGbBsqSXYxapUMs+RHCldneN59VrdXnRhCC6030aSlJchsqU4VKIE5QJGh1q+dslT+Bw9GSJSYhCv8Alkzr6qyr4vxOfrk16JLw1DoSbxXCgoYsZQCMUcuMgajxqZL7SUoW0epikySkgRnBAIBz5HSgtxelxeFtCgQYJVMJOfEZFNWRsxTSVukt5ON5pJgSFgkz24fGq8FJPUsyaUdCDaNo/hZdU7DZQmcRkklx04QCpIPVwdUZ90VDfydqErQQo2LHUwomcThKIC1IzwkRjjMZ1XudpLhfSqJCF4WiUBfUTcIKSIKCohsOA9YGUwTJzzYV6t3aoLhPXsWgElGDq5mCnOcyrOTrVvoVM7C5vVt1SLu2dbSUlrmnCopV1VphQOXpp1IOo50e2YxO2LnQCGkElM9VxWE5czoNc4qrvxbOO3VnicS4yXkYDhwqDZVjUS5osYUyCMzPEzU2x1JRtG9dWFFtKgg4UqUqcLgCYT1tBAwkGYqMaHZeR9t7bCUKUQhSVThIGJSfgKnJM4uHYJ1qldWnnCXgQkgrQCgyAEpcSf8AMMRGudUWVyolvE2ggJGKSuNcwcUGFEaaDTKrtg77tgSCYbUpazjOQISkDKAoqXJkj0DAPAEnnTYbJ6Ze4d2XYMMowNowpiOBy5d1TXi0hxpXRlQEoVGqUqGSh3EDxNQt1PPbTBBy28YuUXFylxpQb6C8IUFdUjzZ7Cojty+qlNvQd1dt3lbm0uTytLj7ldcSb0HdVzhepR4zp+SuBBojbKqoUGpGF4TWS9TfjoFECrCKpoXJ1qZC6Wx0WWSupEqqtiqRFCMyWgakCqroNSpVQnEqzUlo8UqHfUCgK8Brji/doheIaKzjkTVYKImpg/KcJ9RrRpM5VBKPDmKrPbPSrs7qvJZjI1uWqJMjLQNY2GVEQYpy3a2DhIKlYuzhVTZrA9dNuy2wKNPLAttnjGQs2MJngfqqyK0TXoTFPSwZr1PSKW9tcaZQaWdt6mnVbirNhWu6F3NE7qhlzWnEzJ7gi6oY/RO6oY/ToleQ+bmbWSxZJxqASXXiUkA4gA1OpByn66DbU2r544SyVFAEgLKYInMJnTTQ1Y3QsGLy1dt3QC40suo9EEoWlCVDEoGBiQJiPSTUZ2MGXEJWEWiSCWycS0Ykx1CqEiTyHI1lXwbsaRscNZGNabLFlcoQcPW9HmAO4iYNQbUfQEKCwsJ4BtQGYzIVnJ4eioca1sd9mkKfD7YJV1QEBOEpGUic9QSMROsTS1ah55ag0gFIWClZBEYTKFKAME5CfXXKiMJfW/YKV8px+he4+I3OuikrxpcW4lRUhYSgkLJOfwYCljSeseNU7HcS+auU3DaGUkIUkhSsQKlKxFeRBmm1hxl1SnXW3A442EOJCpRkBOEyDwEac4nOvV7OtVJUALlOLim4fGGElIwe6wmAdBlkMshQkRb6gFG4l55mm1U+kpSkpSetiwwQAqF4VhM5Ap4DkK12dutd267klSXPOHS4tODqHORnJVke0UyOsWsglD2IEElLjiCojirA4AfDnwyqcbUCUpQ2g4EJCRjUoqyyGZJJyHEyalaHPUVG92rwe/EFstn3PgoYVKHWjERkTrkBNW9m7ADKwpa1qcHMISJKSmYidCeNHGr4BalhsBS8OI4lZ4RAy0GXKtH3itWIgaQBU5b3IwkeoFTCqyVxWwcNQSVt4E/8JdfJLj7ldcUb0HdXX98tohmwuFKIBW2plsH3zjySgAc4SVKPIJNchSMqt8Ityjxj2JWjNbKbrKysY9CllEQURVlu4rKyuZMXhk6HQanQ6KysoWhyZOhyanRyrKygYSPSa9Ne1lQSSNqqdpYma8rKg4K2riVZK8al8zIPOsrKhHMv2bUQaPWrsVlZTYiLNQ5brkTU9ZWVZiUJbnhFLW2jrWVlOr9QqewqXWtDLmvaytGBmWbge6oY/WVlPiV5ENvdLaWFtrKFp0UNR45EHQgyDxq3c7ZDv6e2bc5YXbpkTzwocKPmhNZWVEq4y3OjZKGxrb7QtkGRs9s/GuLpX2miiN70pjDYtCOTz4rKyl+Xr7DfM29y435Q1gQLNqP+69WyvKKs/qjX0r1eVld5evsd5mzueDyhL/dGvpXq9V5RFn9TZ+leFZWV3l6+x3mbO5n9Ii/3Nn6V6tk+UZwfqbP0r1eVld5evsd5mzuenyjL/c2fpXqiuPKI8R7nbMIVzKnlj5uJM+NZWV3l6+x3mbO4sbV2k9cuBy4cK1JBCEwEobB1CEDIdp1PEmq1ZWU6EUlhCJScnln/2Q==" id="64" name="Google Shape;64;p3"/>
          <p:cNvSpPr/>
          <p:nvPr/>
        </p:nvSpPr>
        <p:spPr>
          <a:xfrm>
            <a:off x="307975" y="11113"/>
            <a:ext cx="304800" cy="4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65" name="Google Shape;65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6863" y="3406775"/>
            <a:ext cx="3033712" cy="2084388"/>
          </a:xfrm>
          <a:prstGeom prst="rect">
            <a:avLst/>
          </a:prstGeom>
          <a:noFill/>
          <a:ln>
            <a:noFill/>
          </a:ln>
        </p:spPr>
      </p:pic>
      <p:sp>
        <p:nvSpPr>
          <p:cNvPr descr="data:image/jpeg;base64,/9j/4AAQSkZJRgABAQAAAQABAAD/2wCEAAkGBw8PEBUPDBAPEA4QEBURDhAREBAQDhAPFBUYFhQdFhYkHCwgGSYxHBYUIT0hJikrLi4uGB8zODMsNygtLisBCgoKDg0OGxAQGzAkICYtLCwsMC0sLCwsLywsLCwsLC8sLCwsLCwsLCwsLCwsLCwsLCwsLCwsLCwsLCwsLCwsLP/AABEIAMgAyAMBEQACEQEDEQH/xAAbAAEAAgMBAQAAAAAAAAAAAAAABgcBBAUIA//EAEMQAAICAQEEBAkHCwQDAAAAAAABAgMEEQUGBxIhMUFREyI0YXFzdJGyFDWBobHC0hcjM0JSU1STo7PBJDJy0UNikv/EABsBAQADAQEBAQAAAAAAAAAAAAAEBQYDAgEH/8QALhEBAAIBAwIFAwMEAwAAAAAAAAECAwQFERIzITEyUXEVQYETImEGNFLwFCNC/9oADAMBAAIRAxEAPwC8QAAAAAAAAAAAAAAAAAAAAAAAAAAAAAAAAAAAAAAAAAAAAAAAAAAAAAAAAAAAAAAAAAAAAAAAAAAAAAAAAAAAAAAAAAAAAAAAAAAAAAAAAAAAAAAAAAAAAAAAAAAAAAAAAAAAAAAAAAAAAAAAAAAAAAAAAAAAAAAAAAAAAAAAAAAAAAAAAAAAAAAAAAAAAAAAAAAAAAAAAAAAAAAAAAAAAAAAAAAAAAAAAAAAAAAAAAABgABkAAAAAAAAAAAAAAAAAAAAAAAAAQ7fjfaOz9KaYq3JktdG9IVx7HLtevcTtHopzzzPhCFqtXGLwjzVvl77bTteryZQT/VrjGC+zUuqbdgr9uVTbXZZ+7GDvbtNTjGOXa+ecY6S5ZLWTS7V5zzl0WCKzPS+49Xl6ojlZ/ETbV+FjQtxZRjOVyg3KKkuVxk+r6EUuhwVzZOmy21ma2KnNVd/lF2n+9r/AJUS4+l4P5Vf1DKsfh7tm/NxHblSjKxWyjqoqK5Ulp0FNrcNcWTpqtdJltkpzZGd4OIuVjZVuPXVjyjVPli5Kzma0T6fG85N0+21y44vNvNFza+2O81iHw2bxMy7b6qpU46jbdXXJpWapTmovTxvOes210pSbdXk849xta0V4WoilW7IAAAAr3iPvTl4ORXXizhGE6eeSlBS8bma/wAFpoNJTPWZt9lbrdTfFaIqiT4i7T/e1/yolh9Lw/yg/UMq39g5M7sWm2x6zsqhObS0Tk4pvoM/lrFbzELzFabViZdA5ugAAAAAAABhgl533kzHfmX2yevNdNL/AIxk4x+pI1ukp0YqwzGov1ZJl89ibMll5FePW1GVktOZrVRXW3p29C6j1qM0YqTd5w45yXiq08XhliVzrsjdkOdVkLOl18snCSlo1y9XQUN9zy3iazEeK5pt9KzE8scX/Iq/aY/DM9bV3vw+bl2oVAaNRLi4R+QS9fP7EZrc+8vtu7Thbx7gZ2Rl3X1eB5LbOaOs2npol0rTzEnTbjjx44rMeThn0N73m0NbZfDrPqvqtn4HlrurslpN68sJqT06O5HrNuWO+OaxHm8Y9vyVtEyt1FGumQAAABUfGPyun2f78i92j0W+VLufqhAGXCreht1vIsf2ev4UY/P3JanB24dU5OoAAAAAGAMgVVPitem18kq6H+9l+Eu42mP8lPO5z7K8unzSlLq5pOWndq9S5pXprEKq08zy393trywsiOTCCslBNKLbinqtOs46nB+tTpdcGX9K/UmtPFW+Uox+SVLmkl+ln2vT9kqr7VFazPUsa7lMzxw7PF/yKv2mPwSOO1d78O25dqFQI0aiXFwj8gl6+f2IzO595fbd2nP27xIuxcm3HjjVzVU+VSdsk5dCfVy+c7YNtjLSL8+bnm1847zXh8NncT7rbqqni1JW211t+Fk2lOajrpy+c+5drilJt1eTzj3GbWiOFnFQtnE3i3pxcBfn5t2NaxqhpKyS9HZ6WSMGlyZp/bCPm1NMUeKBZvFXIk/9PjVVx7HZKVkvq0S+stMe0x/6srr7nP2hpw4nbQT6Y48l3OEl/k6TtOP3l4jcsnsl+5W/MtoWui3HVc1Bz54T5oNLr1TWsevvZX6vQ/oR1RPMJ2l1n608TCM8Y/K6fZ/vyJu0ei3yh7n6oQBlxKreht1vIsf2ev4UY/P3JanB24R3fLf1YFyooqjdYo63c03FV66cq6E9X1vzdHeS9JoJzV6pniEXU62MU9MeKP8A5WL/AOEq/nS/CS/pEf5I31OfZYG7O0MjJx1flVRpdnjV1xk5PwfY3ql19xU5qVpfprPKzw3tevNo4QjL4m3wsnBY1TULJwT8LLVqMmv2fMdYwRw2GD+nK5McX6/N1d1N+Z5t0q7qa6oQrlY5qxvTl069UeL4or5Ie5bL/wASkWi3PM8OXtriZPncMGqLguhW2aty/wCMexek9VweHimaP+m+uvVmtx/Da3K3yy8zKVF6q5HCUm4xaktOrtPmTFFY5cN22fFpMUXrM+aQZm1Myrm0qjb+lUOWuxeNDl5Nel6p6y9xzisSpaYsduOZ4V5PhptBtv8AMdLf/kf/AEXsbri9pZi23ZELaLOJ5jlXzHHg3djbLsy7o0UcvhJ66cz0j0LV9Jzz5ow16pdMOKctumEpo4a7QjOMn4DRSi3+cfUnr3FbfdMdqzHEp1NuyRaJSni/5FX7TH4JETau9+Ercu1CoEaNRLi4R+QS9fP7EZnc+8vtu7St99vnHJ9d91F1oexVVavuy09g+V4/tVP92J01XZt8OeDuR8rv3w26sDFldonY3yUxfU7H1e5Jv6DM6bBObJFWh1Gb9KnKhsnInbOVlsnOyb5pyk9XJmqx460r01Zu95tPMvvsrZd+XYqsat2Ta1aXQorvk+xHnNnpirzZ6xYbZJ4qlseF2c46uzHT/Z5p6+/l0K/6tj58pTvpt+PN2+HO7OVhZdryq+VeA5YTTUoSbmm9H9BE1+rpmpHSk6LTXxXnqcrjH5XT7P8AfkSNo9Fvlw3P1QgDLiVWum/eCOz9k0WvR2yx4Rog/wBazkX1LrZmK6ec2omsNBbPGLDEqavulZKU7JOU5ycpyfXKT6WzS0rFI6YUNrTaeZS/hzur8st+UZEf9LTLoTXRdYuzzpdvu7yt3HV/px0V85T9Dpuueq3kufsM8vYed9pfp7vX2fHIsa+T9T0XYp8Q+dORKCkoPRWR5J+eOqbX1H3h0y4a5JibfbxbOzdj5OVr8lpnYl0NpeKn6X0HmbRHm4ajX6fT+GS3CccPd3cvGy3Zk0yrh4KSjJuLTk2ujrOGW8THgzW+bjg1OGK47czysvQjMoMPk+TzNLrfpNnT0wyl/VKT8NfnKr0T+Ehbl2ZS9B3V5GZaFBeMHkVftMfhmWe1d78K7cu1HyqBGjUS4uEfkEvXz+xGZ3PvL7bu0rffb5xyfXfdRdaHsVVWs7stPYPleP7VT/didNV2bfDng7kfKccZchuzHq/VjCybXe5OKXwv3lZtFI/dZY7naf2wrgu1SuvhhsyFODG1JeEyPzk5drSbUF9C+1mX3DLN80x7NDoccVxxPumBBTQCo+MfldPs/wB+Re7R6LfKl3P1QgDLlVuhtbatmT4NWdEKKY1VR11UYpLV+lta+7uI+DBXHzMfd2y5ZvxyxsPZ6ysivHdirVs1FzfZ6PP2Lzn3UZZx45tEPmCkXvFZeg9n4VePVGmmKjXXFRil3IyV7zeeZaalIpHENhnl7h532l+nt9fZ8cixr5P1PRdinxDOzMJ5F1dEeh2zUNe1Jvpfu1YtPEcvutz/AKGG2T2hf+BhV0VxqqiowgkopFfM8y/L8uW2W02tPjLY0PjmyBhh8nyeZpdb9Js6emGUv5yk/DX5yq9E/hIW5dlL0HdXmjMtCgnGDyKv2mPwzLPau9+FduXaj5VAjRqJcXCPyCXr5/YjM7n3l9t3aVvvt845PrvuoutD2KqrWd2WnsHyvH9qp/uxOmq7NvhzwdyPlO+MuI+bHvS8XSyqT7pdEo/Vz+4qtpv42qstzpPEWVqXqoXDws27XbjLEk0rqNUovrnU3qmu/TqZmtxwTTJ1/aV9oM8Wp0/eE6K5YMagVJxj8rp9n+/Ivdo9FvlS7n6oQBlxKrS/fDYPg8bFzql4ltFcL/8A1sUFyv6V0elLvKzR6n/stjt+FhqsHFIvCIp93Q+xroaZZzETHEoETxK7+H+8yzqOW1r5TSkrV2zX6s16dPeZbW6acN/DylodHqIy18fNKn1ENMh532l+nt9fZ8cixr5P1PRdinxDp7j/ADjj+sfwSPOT0Sib3/ZX/wB+8L2ID83AAGGHyfJ5ml1v0mzp6YZS/qlJ+GvzlV6J/CQty7KXoO6vNGZaFBOMHkVftMfgmWW1d78K7cu0qA0iiXFwj8gl6+f2IzO595fbd2lb77fOOT677qLvQ9iqq1ndlp7B8rx/aqf7sT3quzb4c8Hcj5XvvHsaGdjzx7HpzLWEtNeSa/2v3mWwZpxXi0NHmxRlp0yoXa2zLsS105MHCyP/AMyXY4vtRqsOeuWvVVnMuG2OeJa1VkoSUoSlGcXrGUW4yi/M11HW1YtHEvFbTXxhIat+tpxjy/KW/PKEHL36EKduwTPPCVGuyxHHLtcPtt5WTtKPyq+y1eCs0UpeIuhdUV0fSRNw0+PFh/bHHikaLPfJl/dLPGLyun2f78j7tHot8m5+qEAZcKtfWzNn15Wy6qLV4lmLCL70+VaNeh9Jk8l5pnm0e7S0pF8MVlR+08CzGunRctLK5csu59zXma0Zp8OWMlItDPZcc0tNZfbYW17MK+ORT0yi/Gjropwf+6L/AOzzqMEZqdMvWDLOK3VC/wDZm0K8qmN9D1rsjqu9d6fc+wyl6TS3TLS4rxeItCgtpfp7fX2fHInR5P1bRdinxDp7j/OOP6x/BI85PTKJvf8AZX/37wvYgPzcAAGBXz4VYv8AE5X9H8BaRuuSI44hXTt1JnzdDYHD/HwsiORXdfOUE0oz8HyvVadOkUzln1981emYdMOirit1RKYkBNcbejd6vaNSptnZXGM1NOHLzapNdqfed9Pntgt1VcM+CMteJRf8lOL/ABOV/R/ATvq2X2hE+m090p3Y2BXs+l0VTnOLm56z5ebV6dyXcQM+ec1uqUzBhjFXphwdrcOMbJvsyJ35EZWy5pRj4LlT0S6NY69hLxblkx0ikRHgjZNBTJbqmXywuGONVbC2ORkt1WQsSfgtG4SUkn4vmPuTc8l6zWYjxfKbfStonlOtCtWDR2tsfHy4eDyq42RXVqvGi3+y+tHTHlvjnms8OeTFXJHFoQnaHCqiT1xsmypfszgror0dMX72yxx7rkj1RygX22s+mWjDhNZr42bBLzYzb/uHWd39quUbZ/KS7r7iUYFqvVtttqi4py5YwSl16RS+1shanXXzx0zHgmYNHXFPVD771bmU7RsjbbbdW4Q5Eq+TRrVvp1T7zzptZfBExWPN61GlrmmJlxPyU4v8Tlf0fwEn6tl9oR/puP3TnZ2GqKYUxbcaoRgm9OZqK06StvbqtNpWFK9McOBvRuRj7QtjdZO2qyMeVuvk8da9GuqfV0+8lafW3wRxCNn0lMs8y435KcX+Jyv6P4CT9Wy+0OH03H7pFutuzHZ0Zwqvusrm1Lks5NIS7XHRLTX/AAQtRqJzT1THilYMEYY4iXDyOGWNOcpvIyE5zlNpeC0Tk23p4vnPkZ5ajF/UWfHSKRWPD5bGx+HtGLfXkQvvlKqXMoy8Hyt6NdOkfOfLZpmOHPVb7m1GKcVojiUzOKjAAAAAAAAAAAAAAAAAAAAAAAAAAAAAAAAAAAAAAAAAAAAAAAAAAAAAAAAAAAAAAAAAAAAAAAAAAAAAAAAAAAAAAAAAAAAAAAAAAAAAAAAAAAAAAAAAAAAAAAAAAAAAAAAAAAAAAAAAAAAAAAAAAAAAAAAAAAAAAAAAAAAAAAAAAAAAAAAAAAAAAAAAAAAAAAAAAAAAAAAAAAAAAAAAAAAAAAAAAAAAAAAAAAAAAAAAAAB//9k=" id="66" name="Google Shape;66;p3"/>
          <p:cNvSpPr/>
          <p:nvPr/>
        </p:nvSpPr>
        <p:spPr>
          <a:xfrm>
            <a:off x="460375" y="214313"/>
            <a:ext cx="304800" cy="4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descr="https://encrypted-tbn3.gstatic.com/images?q=tbn:ANd9GcSQ9jkPf786iapAfZYqyxJmyI0RbVEZqLRqI7LWDdOFMta3F2-SKw" id="67" name="Google Shape;67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96863" y="1263650"/>
            <a:ext cx="3033712" cy="2022475"/>
          </a:xfrm>
          <a:prstGeom prst="rect">
            <a:avLst/>
          </a:prstGeom>
          <a:noFill/>
          <a:ln>
            <a:noFill/>
          </a:ln>
        </p:spPr>
      </p:pic>
      <p:sp>
        <p:nvSpPr>
          <p:cNvPr descr="data:image/jpeg;base64,/9j/4AAQSkZJRgABAQAAAQABAAD/2wCEAAkGBhMSEBUUExQWFRQWFxgYGBcYGRcXHRgYFRgYIBwXGRcXGyYeFxojHRQYHy8gJCcpLCwsGB4xNTAqNSYrLCkBCQoKDgwOGg8PGi0kHyQsLCkvKSoqLCwsLCwsLiwsLCwsKSwsKSwsLCwsLCwsLCksLCwsLCwsLCwsLCwsLCwsLP/AABEIAOsA1wMBIgACEQEDEQH/xAAcAAACAgMBAQAAAAAAAAAAAAAFBgAHAgMEAQj/xABOEAABAwEFAwgIAwMJBwMFAAABAgMRAAQFEiExBkFRBxMUImFxkaEVMlKBkrHR4SNCwbLS8CQlM1NicnOC8QhDVHSTorMWF8I0RGNko//EABoBAAMBAQEBAAAAAAAAAAAAAAACAwEEBgX/xAAuEQACAgEDAgQFAwUAAAAAAAAAAQIRAxIhMQQTIkFRYTJxkeHxBaGxFBVCQ4H/2gAMAwEAAhEDEQA/ALL6Aj2R4Cp0BHsjwFdNHAKAFroCPZHgKnQEeyPAUyxUigBa6Aj2R4Cp0BHsjwFMsVIoAWugI9keAqdAR7I8BTLFSKAFroCPZHgKnQEeyPAUyxUigBa6Aj2R4Cp0BHsjwFMsVIoAWugI9keAqdAR7I8BTLFSKAFroCPZHgKnQEeyPAUyxUigBa6Aj2R4Cp0BHsjwFMsVIoAWugI9keAqdAR7I8BTLFSKAFroCPZHgKnQEeyPAUyKIFeSeEd9AC50BHsjwFToCPZHgKY4PZ4VMXERQAudAR7I8BU6Aj2R4CmWK12kdRXcaAF4WBHsjwFSumpQBKOCgdHBQB7UofeFuKXWmwcIcxdfLLCMkicpM7+FYXO84VPJcUVYF4QqAARAO4a5waACdSpWKnAAd8CYGtAGVSsQ4O7KYNYs2hK0hSVApIkEaEcaANlSvCocamIUAe1K8JrQ1bUqcWgSSiMR3AkA4e+CD76AOipXmIcaw6QnFhkYiMUb4492dAGypXgM17QBKlSpQBK8Jivawc3Dt+X+lAEQnef9KzqVKAJUpV2Yvd1y0OJWsqTBIHCFAZcMjTVQBgMjG7d9K8tPqK7jXrundn4VjaPUV3GgAPUqVKAJRwUDo4KABlvfC3gwQnNGOVid8QkZZjWZyyrG421tlbJIWlvDhXoetMpV/aET/mFEX7KhYhaUqjTEAfnWTTSUiEgAcAIHgKAM6VbLdqllZSgJIctYK5AKwpTiUo4xJBzy6oimqpQACst0KDsraSuSkhwqzQkMpQURqesFdX1SFknPXiVcjybKWkNpxKsy2ICkpAXnCz/ZVM8eIpqqUALtsuFai6oAdZ8LIGAlbYbSMPXBTkoFWE5Zbq8VciwWsKJwBIBWpBwgOFRBASMBAORbOeQIgCmOpQAFvy7VuKkIS4C0tCZIHNrVELE6f3h1hhEAzW2x3aUG0K6qS4RCxE5NJGI/5go0VqUALCLHDOENNJP4QXC0qx4JxKAV1SZiFLzOcjIVrYukhPWS2VFp9uQtKSMayUALSJSMJiUjq8KasI4VMI4UAC9n2ChCwQlIxykDBMYUiVBvqAyFerGUb5orXgFe0ASpUqUASsHNR3/MVnWK0yKAMq5LyshcRCVYVpIUk7sSTv4g6V0NrnvGtZ0AKtiusrccSG0tdYB1QWpRIMKwoBHVBypqAqRUoAwdORrF/wBRXcflXpMnsHzry0+oruNAAepUqUASjgoHW7pznFPw/egAvUoR05zin4fvU6c5xT8P3oAL1KEdOc4p+H71OnOcU/D96AC9ShHTnOKfh+9TpznFPw/egAvUoR05zin4fvU6c5xT8P3oAL1KEdOc4p+H71OnOcU/D96AC9ShHTnOKfh+9TpznFPw/egAvUoR05zin4fvU6c5xT8P3oAL1KEdOc4p+H71OnOcU/D96AC9ShHTnOKfh+9TpznFPw/egAotuc9DXmMjUT3UM6c5xT8P3qdOc4p+H70AE+e7DXkKPYPOhvTnOKfh+9TpznFPw/egAslMVhafUV3GhnTnOKfh+9eKtjhEEiD2fegDVUqVKACXo1PE+X0qejU8T5fStFrvApWUyK0+kXJ1Ed1I5pGWdvo1PE+X0qejU8T5fSubp6+I8KxF4ORu8KNaCzr9Gp4ny+lT0anifL6UDF/vJUQrCR2CtydpfHuqC6vF5uh9LC3o1PE+X0qejU8T5fShL9+OCz2hwYcTbS1pyykJJE8RlVQWLlWvt4YkcxBnPmwBl3rnwmrQyRmrQaWXr6NTxPl9Kno1PE+X0qnEcot8J9ddmJicKWySe7POizO314n+rHeiP1rXOK5YaGWb6NTxPl9Kno1PE+X0qvW9trdnKmvg+9abXyhWxCSZbnIDqbz76xZYvg1wa5LI9Gp4ny+lT0anifL6VUw5VLaleFXNnOBCN/jVl2G+FKsrLiiMS0yY0nsqnnQiO70anifL6VPRqeJ8vpQW17UFHA0GtG3bwMDD4U2liuSQ5+jU8T5fSp6NTxPl9KT7Ltk8qZUgD+796ys22jilRjbngAPrRpYahu9Gp4ny+lT0anifL6Uvq2kd3FPhW6yX68p1tJKYUoA5bqNLDUg16NTxPl9Kno1PE+X0oRbL6dS4pIKYBIGW4V6m+HSNR8NQ7sSuhhb0anifL6VPRqeJ8vpQpV9uAHNOXZXjV+OHePCs70Te2wt6NTxPl9Kno1PE+X0oIvaZY4T3Vzu7TvTCYnuo78Q7bGP0anifL6V5XPcVuW4lRWQSIiBFSqxepWhGqEbbbaYotbjScikJz7SkH9aDsbUWhKcylZGoSCCPdJnyoRyhWuL4tI4c3/4kUITeaA4QJzgz2xXFNbsqkqGtzlQwDJOIitTXLJCus1l2H7UqWx9sqJKZURmeM7zGtLboB6v5k5d41BHyp40K4ovG49sLPbDAOBw/lNF7QhCRKiEjiSAPGqIup8BRheGABiHHs7qemrfjUy0lZcWYEqMx28BXNlwxbGjZYtiKV2a0QQpBaUMWRByM94qvru2fswEoCVDvkD3aCrNau7BZnU7uZUP+01R15WtTSylhSkuAwQmM43EZ+NVhik4KKdfkIzS3HC2JbZbKgBloBlJ3CsLLYnXmzHUUDqMx3EHXWk2x867JcK1FGZUScgN+HfmN1OFz32ttWBSgAoYknSYiR5+VNHAkqlyUeRvg3Wu6LQloSnErLEUiNOAoPbbItTUEKEkTIIjD300G+Ekevn31q9LQlUqB3Zwa7MeGo0vU5Jyeu38hHQhAMqOkn37pqxrfeeG7rCpOWNBP7PDvpZvOwMPpAjmljRSBlnuKd4o1fVnUi7bvSpWJQQoFWknq5xTwg09wnJNWgS5blKOtE7kbbcxJUCFHRaYJ94NB2kVttTJAby/ODx04ga5TVZrwk8b8RzbSNLaW4hpKlBSEJETkVkySBrIETurkslyOQluzpDSknCtx1OIknMhIBkRPuyrdbdoU2e080hvFzsKCiolKCnUwTIkAdUZeddVntKmhzmN1wrkrhTeWIyYSEjIdmeVcm530gxZLstLSFYnA4dxgD5mjNxvL51nnE9YqgwRAy76Qbu2pdxqbtDvONrJDbkJSpJ4KgAZd3GnrZOzAKaPrHFmrLPXOqR1epGenyR2W9cvuZ6KPzrtsoJ7qFWy04H3yTELVXFattWWo5xwJB0nLw7a4JJ2VXAX2mXzVmW4g4VCIPCVDOKV3OVGzpCW1oXz+mQ6pO7rTkKw2w2mS/YlcwqEFM4lTnBGm+MqSG2UrAUWZWpJhwFJAiCTMxl28d9PCG24SdFhXHeONKsZxKxHdxAyotZ0YjShye2Za+cKiIK5gbshv7op/sjCQI4a9tRmqZt2E9m0QlfePkalbrlPr94+VSu7F8COefJRXKHa0Ivy1leIAc1nEj+hRQpprGeoQQrNMiR4jSmPlLbHpS0qXOEBswBJV+GnwFJVnvVQVI6iZyT2d9JKPJqkF2iMWF0Qrs+9ZWy5WVJQEEqgEE6EEqMggaEGj1kbs7yAAohZGcesDwz191DbyuQBzA2oobUBiKkkQRqAN+IeFc9tbFUlIGW25m2xkpMTkAd3DtM1ndji23ULCVQCPLjWabFidbbUR1ZAMzkBA1oxc1lAXCjAOWnkSadK1uTbotu77dzticw5q5pXbnhNUPzSw8edBkqJKuBOp76tnYdlxtu1YiCkIOHfpP6Vsf2as1qRiKc1DUZVSL0pMWvIra7LuKLQHJKm9CkkBKkfoqd8V47fCOmIdebC2UzCNdewansrRtNs+/YXcKp5omEOgdUjgfZV2eFczDKFtHGoFYPqpOccYq9we9AtXFlmWRCHG3WUMpRz6VLTnJSVjIH2czOXA0m/+kOjIUq3qWlQkjAoxuzSY62e6mrYG/mP6NSwHEgRMCU7iONYbU7Usurcs7zai0NVpzM+0I7YrJ1Hg2LlMSryvxtpCSy4p8ZyFJwlMduh8qe7ZaOeuu7lgRibJjhITS1d7FgZZUQyp9ZVASoYyY3wBAGVWAlsPWGxqCMCcBhAEBMxlEZaVaM9VEpwqxcsN3zurg28vRLFn5tMl4wpMCcIH5jG7dTkLJ+VKkJXEietHekEE+NUptZerovJbdpUpvrAAg4kgflUAoZoI94zzyrJTT2RqxuO7NN7IRaCi1YwgqSEqTiiFp3jtIit90OrYaL7pWSsENtSSSB+Yg6ZRRCzbLKQ8Al5JSqCSEjCZ0IE6149seu1OwtZQjRCVKQla4nIBREaaa1IuL9pvpx2JQAZ3SQD3AZmro2CvFDqWMJkggHvqtbt2GU5ahZCFNLCpxHOEDUjPXdrGYq7NndhLLYyFtpVjy6ylEyeMaVRbIlIp7lM2sU1bbQy2SFBxRJ4Tp366V7z4tbSJUASASciASPlkaVdvQTe9tH/7Lg4nWjex1iUlKgAHEgypJ3E7hw7ahOkrHg3wELXCLOpE40ga5DLOfA5d9cRZb5uQ4UIUmVoCgMXaO/srr2gUQ2EgBKJEjU5nNSlbznQ2wXcXXSodYJy4xkdOIEVPkYYdkdqLJZmyk4kySYg+Z91P13Xkh1AUhUhWcZZTpVbG6ADCtATPb2ffsoBbXVMuYmVYYMwJgkaSJzilcFILo+itmncQXOoInwNSlzkl2nNtZeJThU2pCVdpwzI7KldMFSJS5OnaK723LQvGkE5aj+yKUb12UYUkw2nsgVZNvuVS3FKBTBjWeHdXE9sstQjEnz+lc8oytmWUM7s/abO4VplYAOEDcZ1MnsFMt2We0PIHPqOEDTIE9sjSrGXsMsn1kef0rJvYhwfmR5/Ssak/IaxFF1JCYSIjfvkdtLLzzqCpJSZUSZA1nh76ub/0cr2kef0rmXsAomcSPP6UKMvQyzh5OSssvle9O/313sNFo4kZpOqeHdRKwbNLaZeQlScTiClJzgEgwTlpnWm6Nn7ShAS6pskb0lX6pqijJJP9jdmdENvoKVJCkkZpUJ8qrXbPkvSy2u0WPnBBxKYCpBE54CRiSeyY3ZVaRuRWsgHiJ+lbkWBwZEpUO2fpVIxvjYVtr3KQb2RTa7E4UD8RtMoIJCiR+TPjpnS+m5rbZ0yWbQk8cCz8pr6QYuVtKsQbQFcQPtXX0ehxrZDqd7tHzizbLcWijmnlExENqBBG/IZ1cty3itu7bIbSMLha/EChBBAzkcd9M/RRWq8Lpbeb5txIUmO4jtB3GtVmXvYg29TDa3HGUoDoA6skY8WkjeDxokdgbPbeadtaAtSBkNBB/KreoDgaxu/k26O/zrZStQEJU6VKUBwkg8B4U02di0D1i37p/dp1FLzMlkcvID3pcTCEgNNtpcA6hwiExpkKDLsWFlzpnMuz+YJwmDpPaOOVGL62btTrnONuISeqDJVmEmYyGWdCrPsDalFJfeQopTgOErhQxSCoEaiKVxtjqaUTXsNZSt9dpcH5Uton2Uz1j2nLwp1ctqcaEzqa4G7icQgJQUDx+labLs88l5C1LQQkyQCZ+VVpEW2U3tLYrOb1tZSSXuecz/KhfAj9azu69sKU4AUnMONiF4icpxQCB7/dVg3lyPsPWl18lQW44pwkLUPW3EAQRRSy8nzTYGBCEnLMFW7hIyrllFsumilryQ+sqxNLQDkcsQHCcgU98kVzXDfjtkEPNkJBhKxB3+qqMj319AvbNFaShWApIg66HdpS29yQNFJSlWFB1TJUD8QNZT4oLV3ZV157WNODqrz4REGgJtBUTmkDWSfOrdsXILZ0LClHnIM4VKOE9hTEGvByCsY8WREzBWuNZiAIjsp0q4QrZs5BbNhZtZmcTjZ0IGSDoT63eK8p92auQ2Vso6uHLCEzkANNKlOuBWUhyqvKF7PgKIH4cBKiJPNIyIB0pOctS/bX8aur2DPSr9vbYhl63uuuNlXOBMqn1cKEgAD3a0gcqexgas/OsNpRzagCEgypByk/2gYM11w6qKqNG6HV2Vuu3Kn+kX3Y1eQmvOlOe258a9fGj1yWttViDSmkrcBViKkJ3kkHHqTEeFcK7JBGUa5dx3eFRn1Um6RqxqtzUzajH9IvLitQniNZrLnVj86/jXqO0mMxRO47FZgmXmkk+0sFQnhANDlWV1WJSGzhBzJnq9meeWlWxZ9SeoScaLI5EnlF22ypRHMNkSSfzOcd9WMkIDailUL13xJ3VWnIjZXCbco+qplKUqHtSuctxzB99PFjHNANkEwM51PbXzutalPUuC2FtbI5rcw5m63IcAAImQoDeJ3/ADoJd9+t2dTilqXzbigslRUYIABASc0id1NlmtXO4pAhJieFAL7bbU60C2CnnYOmiQtR8Th8KnoUlbG1aW0FrNfqHpUlKoG8yPDjXvT12hIQSEpxDKc8jnOevYK22QBKcKUzCindqk5+4aUFvh1VnUlTbZMqggRv3mT26U3bUd0HcctmEbbczaQsIWUoUDKQTqd4O6l3a+Wbuu5BUoEJWNTJjDqd9ErennAkhSk74ByPZQrlDcCbDd4Uc4d13+pSNp45euw0G1kRX+0VvKSycasyRkVbwOB7K6G9ok4g0pwqMZEE5dhNAtqyFc2AeJyoNZ7MoHIH376riXgQuV1Nj/Zr4JIErM6HEfrRBF8pHrOFPeSKTLvtCsyPyxn/ABpRq1oS4iVJzFa9jNQaa2mbPqrWqPZxfM5UybH24uWpk9aMY1M7jwNVzd5HOBtSJKhlBqyNkWAm1MAe0Pka1O2D4K32ytixettGJcdIcgYlQBO7Oh7bqnITzionMhSpHnRDbp4ek7ZplaHJ+Kh10P430IAgGRP+U1nmSXIUvSwLZw/iLUggQcSvPOuBdnKtHXB/nV9aYnHpsxCgTGSSd/ClAXkoKzSDxIMVXWk6sd4nyjqh9IjGpXeon5ma1redABJWO5SgPA5V0WW8AVQRHZxrtVaiufZ9WKdSvdE9DXJZPIE8VM2uSo/it+sZ/IdKlFeR5lKWX8IjrIn4TUrHuYOK30c4tOIYsiUyJEjIxrGVK+0BcfsD3ONc2VFYQmQolI0WY0mCY4RRi23Y2XnVIaQl1YSFOgAKOFOUnUxWotBtrCtWIxEmkT3Ha8PufPdxBKFpUqYxGQFYR3nu1z4U2MvpaAbdRzqxiwLKAnnAv8xAy6p1I3AGg15WLA86MMjnDAGgBJ8KP3Q482zktWHrQVJSpSAdQhREwZ0zqbRRM4Hrqh1ptS5KYnCMAVnIhvMgAQNas+zXepbKuqnGQQmUx3YuNIezN285aQsSvAqSo5E9kd1WZbrc62G1NMKeSpeFzAUgtp9uFEYgN4GdMkTb8jo2cuBNmQThAWWwF4RAJFc15pStJVHWG+jSrUMK4nJBM7v9ar237XtNpMk4gcxofPdwodVQJOzW6jnLMtpSTJcBScyCUqBggag1suS50s2bA8qVNkkKJJMLzABIGkkVtuy0NKQHRiVMkJkpyOp1Ee+gm0Ntades76WA4GtTziQFpg4cScXWhUETFIhqtnJadlnjaUPPPEJDql4UFYOHECEZkAER62+TlRG/L6IHOpBLRIATJMHjO6lC/dobRbXsLSCylSh1ioyozuAMRmKZbBc77TIJXjSUmQpIwJg5kwJO/StNUaIdoHG0JPNlUiVZ6A0K5Zngq7rrUlWJJDpCpmZCN41oBtfaC7ZkqbckJKgCgKTiSTBEHOAQKI8oA/mS5P8ADc/ZRVI1Wwk7TplboUT20QaSoJCkk6iYiQN8TvrjaZg5jf2z5U6bM3c2ClS4KTpJCh78stONazIqwpye7OF+y2pZSTOAIBGeSiST5edcTL2K0ON4cm4HWyxa5pEZxhmnvYa1lq1FKVp5pecFJy3YQRlnrXZtzscCsO2cQFDrIGWffwNTe5aUHCvcUrLdTQcDiU5wddxpn2Z/+rZ/vj5GgzKCkdYQaMbMH+WM/wB/9DREx8FT7eD+drd/zLnzrdshc/Oc46dEQB2KOZPuEeNa9ux/O1u/5lz5078ilnbdFpbUJWgtuJSTAUCFJPgUjxFJkTa2ExtKSs4LZ1gkYk9ypE6gRIzkiK6rHybrW2tSxg/DBSCPzKjECOzOnm8+TZDhCispCZwgZkTnh7Uz2TnkaBcqm0RQ2200qFjLEN5Sk/rnT4cX+Uh8mS9olU267yyqDMHSRu+ta7JbC0IwzmTnlvpwtWy6uYl20KecXhUImBkDninhuoClhhpxItBUkEGCkSAZHrbxlNbLwPYRy1ItnkNvAusWmU4cLiAO3qmpR7k0sTSLKS0UqSvCZSQQcjvFe1sJao2I1QQdtP8AKXEHeAUnd6okd+/30Bvm2LSkpwlZSZORjxpqtzUqJjPcfdQpRWV5tkA5Hwo2TH5Voqm/LHzlseTgScUFPXwq6w3QPKua33baEKaZKlkJGKQrASBlmo/xnRm13Jbl24OJsykjHGekA5SrgQJo1yhXc6GkKZaUsicWFJURMbgCSMq1VTMd2jt5PrOjAo4YVi0nEchGZ301Wm0JTiKTBAz/ANKVdiGHBZgpTKmnEdXMEc4BxScwe2mRlK1qxER2xupXQJPdmN1n8B4YiqUKPiDlNUPtpCHSAleKZBJBA7iK+iUWdIbdyiUmTpuNULyiMtqtiQgyrD14mJG4btKyqoqnbYT2YfKLLLsALyEzhIgZTuBoa++wm0DE02tK1JT1s0pzzKQMs513Uz7JWQqAJSBkMU5gAjICZAy/KBXLtnyeuvJC7HhxpM4PU94kRPZSBdHbbbubbwrZQDgACUgZgp+RiPAUxWS8080G1dVR/KSJMidN+tKNhbccSwm0Lfsz7KZUDCUOkRkoEEEZHMbiazsdrsynTbOaJtIJaaCpkASMh6ucq63A062EasTdv22mVpZQFJEqJVnAxmSO0/Kiu34/mW5Y/q1xP9xFZbTXBaH8TzoQkgKjEckJ/sp1xGBnW/lCZLl0XMUDIIX2ZYERlTWktxtMptKKt+xXSECP48qsDk62NVaEqcUopSNAdFGl64btQlwKdBIGeVOtl2+DawgNFLemSVH5DSk1xfmU/p8sd3F/QcrrsT1ntCWigFkg/igaEDKeHClXbPa+1MWotKSQ0SAk6Yge2uxXKA2IheGfakfOj1k2hsz6MDymjiBkSk5bj2VnyYzhJO5IUCuRNEdl1fy1j++Pkar69r/WxanUNLxNpWQic5SDlRzYPapTl42ZCkjrORIy/Kr6UsciujZYZJWLO3Uelbb/AMw5786sLkFubrWi0KTmnC0k98qV800g7bNzettkf/cOR41a/IZaR0V5H5kuBRyOYUmNTkfVPlVY8nCWIpmaQNpeT8WhSlL6oCpTqYTviN57eyrHisXESKrZqdXRUT13BhuADhSIEz5TVc7QMc4FKORmRO6voO8NnQ5OIZVUXKFdRQVIAzKSR21NxpWanuMP+zqT0e1pJyDqIG4SgzHfXtY/7Og/Atn+K3+wa9plwZLks63Xuw0qHFQe4n5CvEXuwcwryP0pS24c/GjfI+QodjVgiTTKhZNpbDSnb2wF0sh7rg4Ywr14ThiutzaKyDVw+CvpXz885KyUzIUVYu2Znxp0st5JeQlU5kZjt3+c1Nypj+RYr209ijN0j/Kv92smNrbEMg7/ANq/3arG2GhhdzqGt3wFui8bNfNnfSsIUFAJlWR9U94pTvPYy6n3A4orSqdUKWkE/wB2I8q4OTYybUCcuaHzVRJdnbGWKRVrtGJtG27bpu6zN4G3HYmZJWozEakcKJs2iyD1XF/9/wBKFdJajIaaD70Jva91oSOaSCpRiY9UZ/6e+htI3djJa0WF5BSta1D/ADSO7q5VzWK47taGJOOR+YlxRHiMqWrkvF9ZWVFAM5Apwk8e4dpoj6QKl80kDHExOonUZZiaxNA7DFruywOphSlkH+9+7XBtXd11Is1lbtS1paQFBmMckdWZwpPZrWks2iBCEjtzoXyoWdRsthCgMQ5yY0mEaVRJS2kK808Pjg6aOZFj2f3PPf8A9v3K3IYuEaPv+L37tIKLGrhXS3dSzupJQ6dc0Z/eesX+x/Vj6hVyD/fO+/nD80VsTabjB/pFE9qXP3KQDdSxurxV3K4VBy6WPFCv9X6uXM39R8tKtnliFyf8r36CsNnrpuEW1hVmW4Hwv8NP42Eqg64kxpOppENgVGlE9irIReVmMaO//FVLHPiuooX+tzT2lIYb9sFwG2WhT7rwf5xXOgF6AucwITHhRS4L+uW7gSy84Er9oPLB9+HI1WW2LE3hbSP+Jc/j51puy0pKCFJlJyKc/EHiPKrqV8cld9Nl1f8Au7df/EH/AKbv7le/+7l1/wDEH/pu/uV8725wIdKAmROROUiJHzjvmsG7akpJKTlEx28Ky8vohPEfRJ5XLr/4g/8ATd/coDe9/XHa1Y3H3J/speTl2DBnVSWCyhSAsjX1QeHE/SthahSRqSofOtU5JeIeEZS3Ly5MW7tDb/o1a1pK085jx5Kw5RjA3cKlLnIAPw7bGnPIj4TXtUi7Rid7nRtraf5epPDD+yK13pb0M2ZTitw8zpXBt0v+c3ezB+wmlXb29fwW29xMnuH+tLqeoq4+EFsXj1SozB3Jz9/EVoRbFAfhhQUVdQE5HFx7BE0Lbt4QMiRuGR/iKcuTq7WrXanC5mmAGwDkkiCe4zWMy6OWxXk5zi5MphSoKSeEJA1Gte3vfK2+qloFe/s/jjThbtkDZ7utLyh+NiUsJGcjFCU98HxNLFqsw5zEeAxtkzqMx3jhU5yceRopS4GzkhZfUm1uPKBxtAJSkZJjFOe/XypgN37iYPEVq5Pn0FFpS2M0oGQ7QYFE2WHCn1T+tPCWqNsWap0D75sOGzfhziJG/t47qULms4YtLtnQVOuLhxbhISlMg5EntyMZ1Ybl0KwnGYGc+FV3aLC2Hi4kqBmCR+aDvHupZjRORi0WqzLd55aXVD/dyM89UECUjsVO7tJOXE5/KkPJ64KDhgZoB1TPCf1rit6ELGIqgjPFvy48RWzYS/rO0+4zBMgYVa66gcBWR5BjW7eT8wlIz4zl4VxcoDx6HZVOev1veThpicUDOFv3zSnyuWgpYsciJ53xhFZnTeN17fyc+RXGjiasjYbCzGkmiFmsqSARvquXL0cWkIxQBrRu7NpUkoQolIQU4zMlUZnCMuyvOPos+RVq/Bxrp02OqLrB/LWty7U8KWL0vW0Ktbxsi1hTnNhCBE9XMSnMT1iD2AcK23vtfgVzLqg28mOcmBhUUglJIkduu+uWf6d1WNarv2V3+Cj6WNbMLru5JOEaxMVu2esYFsZMaL/Q0iWu/wCLSHGnSsdm8HXKmLZPa4OXiw3BJK4OmRwk8Zmr4OmzrJB8rZv23FWGmAdo25vG3p0UVulJOkpVn4iglwWRIbxhSpmSNxy4e8Z9ldfKK4UW61K//Ov50Ium+1KQoc0eogrJmBhAP0r1OLfc6ot1RtvmxKltQE5lXDIJOKOP2oQyOc6qUlQxSSNwByPvmnLY9TdotKG3E4Fc26tuFYgogdZBCsxkZBGudGrXsxZ7LYX3SMCVLQkBMEr6/VbE6d+6adyp0OkC7JdKsJAEZZH3b6F2GzFKX3VR+Ek4VaArV1QANZ6xPuotd21bKA4XG3BEEmcYhUxEeqMuAoHfdraU0OZJwKWVQZkZEeZNSmvMZzai0iyv9n9MM2v/ABG/2DUqcgH9Da/8Rv8AYNe1bH8KJw4BnKCqLyeO4YP/ABppH2wbJUlRyQEiO+rI23CVW54K/KpBH/TRSnemFYwwDHGnlFRV+oym5OhGu673n1FCAVffWTuqyuTDZ99l5RdACi4DkZ6oSBNctyhKUKwgSNYn9aN3LfzjNqT1MSVxG4zvHfUNaStlFFzelBjlbvB5tptprGhJBWtxKSQIiElQBwAyTPYKRbmZJQolXOYlSELISvAAMShloTMAxV+NrS4jMajQwaSHtmEtPqUhIwqnTdI1qWZPlD42uDZyeXchkWjDooYhOse730wpS6oSSEjsodsqzhLo4IH613pUfanPKqYncUJLk4b9ChZ1kk6fxl76QOZ6tWBfix0dwHeg/Kq4u+9m1dQqTI4H+IomETy12YFsgmMt9Ll3KS3aU4dwkq9/ypjvK2N4SCQezPyillpHOqKgkiRhHZFKjWXzZuu2kgnMA7uHdSLy1A8zYsic3Z7MkZ05XIsJszcmVYRPhpSpyuuFTNjIyB53XdIR96pkrQyMuCs7uKecgjGQJj9CBnXexdKyTzSQVqUTGQABkyJyAFCbJY14lH1pUSSO/I+FF0W44ShJgkQfecxOoqMJQjsmT4CFv2leSkYUIQ5hgrSBJ0zn3d1It6YlKUpclZVJKjJUOM76Z3rISkAa71T5CK9tFxKKcXVmIzAMCpS6jHj2bCMkJNpZ0Ofu406clTUWyydUf05MxmZB1NC3dnVKKTAknUHh2UwbCXfgvGyDPJ2cjvwq14imWaE6SZrkjHb+x47VbBGrrnzpSugLBxIOAgyCZI7jlHZFPW2j2G2Ws8HF/Oq/sTqkw4BAJyV+h4Ct6Zt6vmLjb3HVu53nGg6yw0242lTiS0hKCqRCgVbzEx31lcCHba0rE2VMMqQrAoHC45mMEkiCAczurouG3OON4XA4lK/zIEiOHZxoxYrVY7vQTjdck/0cGAdZUSKtKTTpHTGq35E+8mywpTa2+YbVqBKsZ0BJWomBwnjQS0MISopSqRJgjQ9w1GdNe0G04tBUtSAgDqg9XIazOpOfunfSm7rpFJO9JPJwW7yCphm1/wCIj9g15WXIMuWbV/iI/YNeVfF8CFhwBduLVF6WkE6Fv3fhI+tL1pbxHXOvotVmQTJSkniQK86Kj2E+ApprUUjSdnz1Y3ShQk4Tx3Hv4UzXZYULUFlRG8EGY7qt/oqPZT4CvRZ0jRI8BXP2Jev7Fu4vQX7oeAEJJPaa6rztaUNlIiT8qMBA4CoWxwFUWNpcialfAt7PiC6f7H1rN+2DSAaYQgcBU5scB4U0IaY0ZKWp2JFueMKBEgjXdVUX9ZUpxYAlBJzIgTBr6OLY4DwrA2VB/KnwFDhZikfNNhTIScasU5BJ1E7xRm67G6HZSlODcCoDPjpnV+iyI9hPgK96On2U+ArO37m6hSsDoKAnEJG6g3Kjdxcslng5px8M5CasjmhwHhUU2DqAe8VmXG5w0xdPb+RHufON3Y2zGRnjRCzXcHFYSAgnfV99FR7KfAV70dPsp8BXBPoJN6ozp/L7iaXVWUom6+aIBUFV1u2DGOqBVwdHT7KfAV6GU+yPAVzT/Sssmn3N/l9yXYTdtlGrsiUiFZGtmydmAvGzR/WT5GrtNnT7KfAVBZ0jMJHgK6cPQTxtNzv/AJ9zVhp3Z877fWkC22uSI51c59tJtntgaSYWlbKolIIJTwkcK+uVWRB1QkzxArEWFsf7tHwj6V3Y8WhNXy7KRjpPmq5dvkNCEkgAHtAz3BWn1rmvna0FYU6ha8UxJwpMHXL3V9P9Cb9hPwj6VDZEewnwFN21dlLPlNVs55xKn1oZa/qwRMSZA03cayvG8WFqPNFIQMkiRMRv7cq+qTYG/wCrR8I+lToLf9Wj4R9K1wtUK1ZWHIEPwbVmD+I3+walWm2ylPqpA7gB8qlNCOmNAlSo/9k=" id="68" name="Google Shape;68;p3"/>
          <p:cNvSpPr/>
          <p:nvPr/>
        </p:nvSpPr>
        <p:spPr>
          <a:xfrm>
            <a:off x="612775" y="417513"/>
            <a:ext cx="304800" cy="4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descr="data:image/jpeg;base64,/9j/4AAQSkZJRgABAQAAAQABAAD/2wCEAAkGBhMSEBUUExQWFRQWFxgYGBcYGRcXHRgYFRgYIBwXGRcXGyYeFxojHRQYHy8gJCcpLCwsGB4xNTAqNSYrLCkBCQoKDgwOGg8PGi0kHyQsLCkvKSoqLCwsLCwsLiwsLCwsKSwsKSwsLCwsLCwsLCksLCwsLCwsLCwsLCwsLCwsLP/AABEIAOsA1wMBIgACEQEDEQH/xAAcAAACAgMBAQAAAAAAAAAAAAAFBgAHAgMEAQj/xABOEAABAwEFAwgIAwMJBwMFAAABAgMRAAQFEiExBkFRBxMUImFxkaEVMlKBkrHR4SNCwbLS8CQlM1NicnOC8QhDVHSTorMWF8I0RGNko//EABoBAAMBAQEBAAAAAAAAAAAAAAACAwEEBgX/xAAuEQACAgEDAgQFAwUAAAAAAAAAAQIRAxIhMQQTIkFRYTJxkeHxBaGxFBVCQ4H/2gAMAwEAAhEDEQA/ALL6Aj2R4Cp0BHsjwFdNHAKAFroCPZHgKnQEeyPAUyxUigBa6Aj2R4Cp0BHsjwFMsVIoAWugI9keAqdAR7I8BTLFSKAFroCPZHgKnQEeyPAUyxUigBa6Aj2R4Cp0BHsjwFMsVIoAWugI9keAqdAR7I8BTLFSKAFroCPZHgKnQEeyPAUyxUigBa6Aj2R4Cp0BHsjwFMsVIoAWugI9keAqdAR7I8BTLFSKAFroCPZHgKnQEeyPAUyKIFeSeEd9AC50BHsjwFToCPZHgKY4PZ4VMXERQAudAR7I8BU6Aj2R4CmWK12kdRXcaAF4WBHsjwFSumpQBKOCgdHBQB7UofeFuKXWmwcIcxdfLLCMkicpM7+FYXO84VPJcUVYF4QqAARAO4a5waACdSpWKnAAd8CYGtAGVSsQ4O7KYNYs2hK0hSVApIkEaEcaANlSvCocamIUAe1K8JrQ1bUqcWgSSiMR3AkA4e+CD76AOipXmIcaw6QnFhkYiMUb4492dAGypXgM17QBKlSpQBK8Jivawc3Dt+X+lAEQnef9KzqVKAJUpV2Yvd1y0OJWsqTBIHCFAZcMjTVQBgMjG7d9K8tPqK7jXrundn4VjaPUV3GgAPUqVKAJRwUDo4KABlvfC3gwQnNGOVid8QkZZjWZyyrG421tlbJIWlvDhXoetMpV/aET/mFEX7KhYhaUqjTEAfnWTTSUiEgAcAIHgKAM6VbLdqllZSgJIctYK5AKwpTiUo4xJBzy6oimqpQACst0KDsraSuSkhwqzQkMpQURqesFdX1SFknPXiVcjybKWkNpxKsy2ICkpAXnCz/ZVM8eIpqqUALtsuFai6oAdZ8LIGAlbYbSMPXBTkoFWE5Zbq8VciwWsKJwBIBWpBwgOFRBASMBAORbOeQIgCmOpQAFvy7VuKkIS4C0tCZIHNrVELE6f3h1hhEAzW2x3aUG0K6qS4RCxE5NJGI/5go0VqUALCLHDOENNJP4QXC0qx4JxKAV1SZiFLzOcjIVrYukhPWS2VFp9uQtKSMayUALSJSMJiUjq8KasI4VMI4UAC9n2ChCwQlIxykDBMYUiVBvqAyFerGUb5orXgFe0ASpUqUASsHNR3/MVnWK0yKAMq5LyshcRCVYVpIUk7sSTv4g6V0NrnvGtZ0AKtiusrccSG0tdYB1QWpRIMKwoBHVBypqAqRUoAwdORrF/wBRXcflXpMnsHzry0+oruNAAepUqUASjgoHW7pznFPw/egAvUoR05zin4fvU6c5xT8P3oAL1KEdOc4p+H71OnOcU/D96AC9ShHTnOKfh+9TpznFPw/egAvUoR05zin4fvU6c5xT8P3oAL1KEdOc4p+H71OnOcU/D96AC9ShHTnOKfh+9TpznFPw/egAvUoR05zin4fvU6c5xT8P3oAL1KEdOc4p+H71OnOcU/D96AC9ShHTnOKfh+9TpznFPw/egAotuc9DXmMjUT3UM6c5xT8P3qdOc4p+H70AE+e7DXkKPYPOhvTnOKfh+9TpznFPw/egAslMVhafUV3GhnTnOKfh+9eKtjhEEiD2fegDVUqVKACXo1PE+X0qejU8T5fStFrvApWUyK0+kXJ1Ed1I5pGWdvo1PE+X0qejU8T5fSubp6+I8KxF4ORu8KNaCzr9Gp4ny+lT0anifL6UDF/vJUQrCR2CtydpfHuqC6vF5uh9LC3o1PE+X0qejU8T5fShL9+OCz2hwYcTbS1pyykJJE8RlVQWLlWvt4YkcxBnPmwBl3rnwmrQyRmrQaWXr6NTxPl9Kno1PE+X0qnEcot8J9ddmJicKWySe7POizO314n+rHeiP1rXOK5YaGWb6NTxPl9Kno1PE+X0qvW9trdnKmvg+9abXyhWxCSZbnIDqbz76xZYvg1wa5LI9Gp4ny+lT0anifL6VUw5VLaleFXNnOBCN/jVl2G+FKsrLiiMS0yY0nsqnnQiO70anifL6VPRqeJ8vpQW17UFHA0GtG3bwMDD4U2liuSQ5+jU8T5fSp6NTxPl9KT7Ltk8qZUgD+796ys22jilRjbngAPrRpYahu9Gp4ny+lT0anifL6Uvq2kd3FPhW6yX68p1tJKYUoA5bqNLDUg16NTxPl9Kno1PE+X0oRbL6dS4pIKYBIGW4V6m+HSNR8NQ7sSuhhb0anifL6VPRqeJ8vpQpV9uAHNOXZXjV+OHePCs70Te2wt6NTxPl9Kno1PE+X0oIvaZY4T3Vzu7TvTCYnuo78Q7bGP0anifL6V5XPcVuW4lRWQSIiBFSqxepWhGqEbbbaYotbjScikJz7SkH9aDsbUWhKcylZGoSCCPdJnyoRyhWuL4tI4c3/4kUITeaA4QJzgz2xXFNbsqkqGtzlQwDJOIitTXLJCus1l2H7UqWx9sqJKZURmeM7zGtLboB6v5k5d41BHyp40K4ovG49sLPbDAOBw/lNF7QhCRKiEjiSAPGqIup8BRheGABiHHs7qemrfjUy0lZcWYEqMx28BXNlwxbGjZYtiKV2a0QQpBaUMWRByM94qvru2fswEoCVDvkD3aCrNau7BZnU7uZUP+01R15WtTSylhSkuAwQmM43EZ+NVhik4KKdfkIzS3HC2JbZbKgBloBlJ3CsLLYnXmzHUUDqMx3EHXWk2x867JcK1FGZUScgN+HfmN1OFz32ttWBSgAoYknSYiR5+VNHAkqlyUeRvg3Wu6LQloSnErLEUiNOAoPbbItTUEKEkTIIjD300G+Ekevn31q9LQlUqB3Zwa7MeGo0vU5Jyeu38hHQhAMqOkn37pqxrfeeG7rCpOWNBP7PDvpZvOwMPpAjmljRSBlnuKd4o1fVnUi7bvSpWJQQoFWknq5xTwg09wnJNWgS5blKOtE7kbbcxJUCFHRaYJ94NB2kVttTJAby/ODx04ga5TVZrwk8b8RzbSNLaW4hpKlBSEJETkVkySBrIETurkslyOQluzpDSknCtx1OIknMhIBkRPuyrdbdoU2e080hvFzsKCiolKCnUwTIkAdUZeddVntKmhzmN1wrkrhTeWIyYSEjIdmeVcm530gxZLstLSFYnA4dxgD5mjNxvL51nnE9YqgwRAy76Qbu2pdxqbtDvONrJDbkJSpJ4KgAZd3GnrZOzAKaPrHFmrLPXOqR1epGenyR2W9cvuZ6KPzrtsoJ7qFWy04H3yTELVXFattWWo5xwJB0nLw7a4JJ2VXAX2mXzVmW4g4VCIPCVDOKV3OVGzpCW1oXz+mQ6pO7rTkKw2w2mS/YlcwqEFM4lTnBGm+MqSG2UrAUWZWpJhwFJAiCTMxl28d9PCG24SdFhXHeONKsZxKxHdxAyotZ0YjShye2Za+cKiIK5gbshv7op/sjCQI4a9tRmqZt2E9m0QlfePkalbrlPr94+VSu7F8COefJRXKHa0Ivy1leIAc1nEj+hRQpprGeoQQrNMiR4jSmPlLbHpS0qXOEBswBJV+GnwFJVnvVQVI6iZyT2d9JKPJqkF2iMWF0Qrs+9ZWy5WVJQEEqgEE6EEqMggaEGj1kbs7yAAohZGcesDwz191DbyuQBzA2oobUBiKkkQRqAN+IeFc9tbFUlIGW25m2xkpMTkAd3DtM1ndji23ULCVQCPLjWabFidbbUR1ZAMzkBA1oxc1lAXCjAOWnkSadK1uTbotu77dzticw5q5pXbnhNUPzSw8edBkqJKuBOp76tnYdlxtu1YiCkIOHfpP6Vsf2as1qRiKc1DUZVSL0pMWvIra7LuKLQHJKm9CkkBKkfoqd8V47fCOmIdebC2UzCNdewansrRtNs+/YXcKp5omEOgdUjgfZV2eFczDKFtHGoFYPqpOccYq9we9AtXFlmWRCHG3WUMpRz6VLTnJSVjIH2czOXA0m/+kOjIUq3qWlQkjAoxuzSY62e6mrYG/mP6NSwHEgRMCU7iONYbU7Usurcs7zai0NVpzM+0I7YrJ1Hg2LlMSryvxtpCSy4p8ZyFJwlMduh8qe7ZaOeuu7lgRibJjhITS1d7FgZZUQyp9ZVASoYyY3wBAGVWAlsPWGxqCMCcBhAEBMxlEZaVaM9VEpwqxcsN3zurg28vRLFn5tMl4wpMCcIH5jG7dTkLJ+VKkJXEietHekEE+NUptZerovJbdpUpvrAAg4kgflUAoZoI94zzyrJTT2RqxuO7NN7IRaCi1YwgqSEqTiiFp3jtIit90OrYaL7pWSsENtSSSB+Yg6ZRRCzbLKQ8Al5JSqCSEjCZ0IE6149seu1OwtZQjRCVKQla4nIBREaaa1IuL9pvpx2JQAZ3SQD3AZmro2CvFDqWMJkggHvqtbt2GU5ahZCFNLCpxHOEDUjPXdrGYq7NndhLLYyFtpVjy6ylEyeMaVRbIlIp7lM2sU1bbQy2SFBxRJ4Tp366V7z4tbSJUASASciASPlkaVdvQTe9tH/7Lg4nWjex1iUlKgAHEgypJ3E7hw7ahOkrHg3wELXCLOpE40ga5DLOfA5d9cRZb5uQ4UIUmVoCgMXaO/srr2gUQ2EgBKJEjU5nNSlbznQ2wXcXXSodYJy4xkdOIEVPkYYdkdqLJZmyk4kySYg+Z91P13Xkh1AUhUhWcZZTpVbG6ADCtATPb2ffsoBbXVMuYmVYYMwJgkaSJzilcFILo+itmncQXOoInwNSlzkl2nNtZeJThU2pCVdpwzI7KldMFSJS5OnaK723LQvGkE5aj+yKUb12UYUkw2nsgVZNvuVS3FKBTBjWeHdXE9sstQjEnz+lc8oytmWUM7s/abO4VplYAOEDcZ1MnsFMt2We0PIHPqOEDTIE9sjSrGXsMsn1kef0rJvYhwfmR5/Ssak/IaxFF1JCYSIjfvkdtLLzzqCpJSZUSZA1nh76ub/0cr2kef0rmXsAomcSPP6UKMvQyzh5OSssvle9O/313sNFo4kZpOqeHdRKwbNLaZeQlScTiClJzgEgwTlpnWm6Nn7ShAS6pskb0lX6pqijJJP9jdmdENvoKVJCkkZpUJ8qrXbPkvSy2u0WPnBBxKYCpBE54CRiSeyY3ZVaRuRWsgHiJ+lbkWBwZEpUO2fpVIxvjYVtr3KQb2RTa7E4UD8RtMoIJCiR+TPjpnS+m5rbZ0yWbQk8cCz8pr6QYuVtKsQbQFcQPtXX0ehxrZDqd7tHzizbLcWijmnlExENqBBG/IZ1cty3itu7bIbSMLha/EChBBAzkcd9M/RRWq8Lpbeb5txIUmO4jtB3GtVmXvYg29TDa3HGUoDoA6skY8WkjeDxokdgbPbeadtaAtSBkNBB/KreoDgaxu/k26O/zrZStQEJU6VKUBwkg8B4U02di0D1i37p/dp1FLzMlkcvID3pcTCEgNNtpcA6hwiExpkKDLsWFlzpnMuz+YJwmDpPaOOVGL62btTrnONuISeqDJVmEmYyGWdCrPsDalFJfeQopTgOErhQxSCoEaiKVxtjqaUTXsNZSt9dpcH5Uton2Uz1j2nLwp1ctqcaEzqa4G7icQgJQUDx+labLs88l5C1LQQkyQCZ+VVpEW2U3tLYrOb1tZSSXuecz/KhfAj9azu69sKU4AUnMONiF4icpxQCB7/dVg3lyPsPWl18lQW44pwkLUPW3EAQRRSy8nzTYGBCEnLMFW7hIyrllFsumilryQ+sqxNLQDkcsQHCcgU98kVzXDfjtkEPNkJBhKxB3+qqMj319AvbNFaShWApIg66HdpS29yQNFJSlWFB1TJUD8QNZT4oLV3ZV157WNODqrz4REGgJtBUTmkDWSfOrdsXILZ0LClHnIM4VKOE9hTEGvByCsY8WREzBWuNZiAIjsp0q4QrZs5BbNhZtZmcTjZ0IGSDoT63eK8p92auQ2Vso6uHLCEzkANNKlOuBWUhyqvKF7PgKIH4cBKiJPNIyIB0pOctS/bX8aur2DPSr9vbYhl63uuuNlXOBMqn1cKEgAD3a0gcqexgas/OsNpRzagCEgypByk/2gYM11w6qKqNG6HV2Vuu3Kn+kX3Y1eQmvOlOe258a9fGj1yWttViDSmkrcBViKkJ3kkHHqTEeFcK7JBGUa5dx3eFRn1Um6RqxqtzUzajH9IvLitQniNZrLnVj86/jXqO0mMxRO47FZgmXmkk+0sFQnhANDlWV1WJSGzhBzJnq9meeWlWxZ9SeoScaLI5EnlF22ypRHMNkSSfzOcd9WMkIDailUL13xJ3VWnIjZXCbco+qplKUqHtSuctxzB99PFjHNANkEwM51PbXzutalPUuC2FtbI5rcw5m63IcAAImQoDeJ3/ADoJd9+t2dTilqXzbigslRUYIABASc0id1NlmtXO4pAhJieFAL7bbU60C2CnnYOmiQtR8Th8KnoUlbG1aW0FrNfqHpUlKoG8yPDjXvT12hIQSEpxDKc8jnOevYK22QBKcKUzCindqk5+4aUFvh1VnUlTbZMqggRv3mT26U3bUd0HcctmEbbczaQsIWUoUDKQTqd4O6l3a+Wbuu5BUoEJWNTJjDqd9ErennAkhSk74ByPZQrlDcCbDd4Uc4d13+pSNp45euw0G1kRX+0VvKSycasyRkVbwOB7K6G9ok4g0pwqMZEE5dhNAtqyFc2AeJyoNZ7MoHIH376riXgQuV1Nj/Zr4JIErM6HEfrRBF8pHrOFPeSKTLvtCsyPyxn/ABpRq1oS4iVJzFa9jNQaa2mbPqrWqPZxfM5UybH24uWpk9aMY1M7jwNVzd5HOBtSJKhlBqyNkWAm1MAe0Pka1O2D4K32ytixettGJcdIcgYlQBO7Oh7bqnITzionMhSpHnRDbp4ek7ZplaHJ+Kh10P430IAgGRP+U1nmSXIUvSwLZw/iLUggQcSvPOuBdnKtHXB/nV9aYnHpsxCgTGSSd/ClAXkoKzSDxIMVXWk6sd4nyjqh9IjGpXeon5ma1redABJWO5SgPA5V0WW8AVQRHZxrtVaiufZ9WKdSvdE9DXJZPIE8VM2uSo/it+sZ/IdKlFeR5lKWX8IjrIn4TUrHuYOK30c4tOIYsiUyJEjIxrGVK+0BcfsD3ONc2VFYQmQolI0WY0mCY4RRi23Y2XnVIaQl1YSFOgAKOFOUnUxWotBtrCtWIxEmkT3Ha8PufPdxBKFpUqYxGQFYR3nu1z4U2MvpaAbdRzqxiwLKAnnAv8xAy6p1I3AGg15WLA86MMjnDAGgBJ8KP3Q482zktWHrQVJSpSAdQhREwZ0zqbRRM4Hrqh1ptS5KYnCMAVnIhvMgAQNas+zXepbKuqnGQQmUx3YuNIezN285aQsSvAqSo5E9kd1WZbrc62G1NMKeSpeFzAUgtp9uFEYgN4GdMkTb8jo2cuBNmQThAWWwF4RAJFc15pStJVHWG+jSrUMK4nJBM7v9ar237XtNpMk4gcxofPdwodVQJOzW6jnLMtpSTJcBScyCUqBggag1suS50s2bA8qVNkkKJJMLzABIGkkVtuy0NKQHRiVMkJkpyOp1Ee+gm0Ntades76WA4GtTziQFpg4cScXWhUETFIhqtnJadlnjaUPPPEJDql4UFYOHECEZkAER62+TlRG/L6IHOpBLRIATJMHjO6lC/dobRbXsLSCylSh1ioyozuAMRmKZbBc77TIJXjSUmQpIwJg5kwJO/StNUaIdoHG0JPNlUiVZ6A0K5Zngq7rrUlWJJDpCpmZCN41oBtfaC7ZkqbckJKgCgKTiSTBEHOAQKI8oA/mS5P8ADc/ZRVI1Wwk7TplboUT20QaSoJCkk6iYiQN8TvrjaZg5jf2z5U6bM3c2ClS4KTpJCh78stONazIqwpye7OF+y2pZSTOAIBGeSiST5edcTL2K0ON4cm4HWyxa5pEZxhmnvYa1lq1FKVp5pecFJy3YQRlnrXZtzscCsO2cQFDrIGWffwNTe5aUHCvcUrLdTQcDiU5wddxpn2Z/+rZ/vj5GgzKCkdYQaMbMH+WM/wB/9DREx8FT7eD+drd/zLnzrdshc/Oc46dEQB2KOZPuEeNa9ux/O1u/5lz5078ilnbdFpbUJWgtuJSTAUCFJPgUjxFJkTa2ExtKSs4LZ1gkYk9ypE6gRIzkiK6rHybrW2tSxg/DBSCPzKjECOzOnm8+TZDhCispCZwgZkTnh7Uz2TnkaBcqm0RQ2200qFjLEN5Sk/rnT4cX+Uh8mS9olU267yyqDMHSRu+ta7JbC0IwzmTnlvpwtWy6uYl20KecXhUImBkDninhuoClhhpxItBUkEGCkSAZHrbxlNbLwPYRy1ItnkNvAusWmU4cLiAO3qmpR7k0sTSLKS0UqSvCZSQQcjvFe1sJao2I1QQdtP8AKXEHeAUnd6okd+/30Bvm2LSkpwlZSZORjxpqtzUqJjPcfdQpRWV5tkA5Hwo2TH5Voqm/LHzlseTgScUFPXwq6w3QPKua33baEKaZKlkJGKQrASBlmo/xnRm13Jbl24OJsykjHGekA5SrgQJo1yhXc6GkKZaUsicWFJURMbgCSMq1VTMd2jt5PrOjAo4YVi0nEchGZ301Wm0JTiKTBAz/ANKVdiGHBZgpTKmnEdXMEc4BxScwe2mRlK1qxER2xupXQJPdmN1n8B4YiqUKPiDlNUPtpCHSAleKZBJBA7iK+iUWdIbdyiUmTpuNULyiMtqtiQgyrD14mJG4btKyqoqnbYT2YfKLLLsALyEzhIgZTuBoa++wm0DE02tK1JT1s0pzzKQMs513Uz7JWQqAJSBkMU5gAjICZAy/KBXLtnyeuvJC7HhxpM4PU94kRPZSBdHbbbubbwrZQDgACUgZgp+RiPAUxWS8080G1dVR/KSJMidN+tKNhbccSwm0Lfsz7KZUDCUOkRkoEEEZHMbiazsdrsynTbOaJtIJaaCpkASMh6ucq63A062EasTdv22mVpZQFJEqJVnAxmSO0/Kiu34/mW5Y/q1xP9xFZbTXBaH8TzoQkgKjEckJ/sp1xGBnW/lCZLl0XMUDIIX2ZYERlTWktxtMptKKt+xXSECP48qsDk62NVaEqcUopSNAdFGl64btQlwKdBIGeVOtl2+DawgNFLemSVH5DSk1xfmU/p8sd3F/QcrrsT1ntCWigFkg/igaEDKeHClXbPa+1MWotKSQ0SAk6Yge2uxXKA2IheGfakfOj1k2hsz6MDymjiBkSk5bj2VnyYzhJO5IUCuRNEdl1fy1j++Pkar69r/WxanUNLxNpWQic5SDlRzYPapTl42ZCkjrORIy/Kr6UsciujZYZJWLO3Uelbb/AMw5786sLkFubrWi0KTmnC0k98qV800g7bNzettkf/cOR41a/IZaR0V5H5kuBRyOYUmNTkfVPlVY8nCWIpmaQNpeT8WhSlL6oCpTqYTviN57eyrHisXESKrZqdXRUT13BhuADhSIEz5TVc7QMc4FKORmRO6voO8NnQ5OIZVUXKFdRQVIAzKSR21NxpWanuMP+zqT0e1pJyDqIG4SgzHfXtY/7Og/Atn+K3+wa9plwZLks63Xuw0qHFQe4n5CvEXuwcwryP0pS24c/GjfI+QodjVgiTTKhZNpbDSnb2wF0sh7rg4Ywr14ThiutzaKyDVw+CvpXz885KyUzIUVYu2Znxp0st5JeQlU5kZjt3+c1Nypj+RYr209ijN0j/Kv92smNrbEMg7/ANq/3arG2GhhdzqGt3wFui8bNfNnfSsIUFAJlWR9U94pTvPYy6n3A4orSqdUKWkE/wB2I8q4OTYybUCcuaHzVRJdnbGWKRVrtGJtG27bpu6zN4G3HYmZJWozEakcKJs2iyD1XF/9/wBKFdJajIaaD70Jva91oSOaSCpRiY9UZ/6e+htI3djJa0WF5BSta1D/ADSO7q5VzWK47taGJOOR+YlxRHiMqWrkvF9ZWVFAM5Apwk8e4dpoj6QKl80kDHExOonUZZiaxNA7DFruywOphSlkH+9+7XBtXd11Is1lbtS1paQFBmMckdWZwpPZrWks2iBCEjtzoXyoWdRsthCgMQ5yY0mEaVRJS2kK808Pjg6aOZFj2f3PPf8A9v3K3IYuEaPv+L37tIKLGrhXS3dSzupJQ6dc0Z/eesX+x/Vj6hVyD/fO+/nD80VsTabjB/pFE9qXP3KQDdSxurxV3K4VBy6WPFCv9X6uXM39R8tKtnliFyf8r36CsNnrpuEW1hVmW4Hwv8NP42Eqg64kxpOppENgVGlE9irIReVmMaO//FVLHPiuooX+tzT2lIYb9sFwG2WhT7rwf5xXOgF6AucwITHhRS4L+uW7gSy84Er9oPLB9+HI1WW2LE3hbSP+Jc/j51puy0pKCFJlJyKc/EHiPKrqV8cld9Nl1f8Au7df/EH/AKbv7le/+7l1/wDEH/pu/uV8725wIdKAmROROUiJHzjvmsG7akpJKTlEx28Ky8vohPEfRJ5XLr/4g/8ATd/coDe9/XHa1Y3H3J/speTl2DBnVSWCyhSAsjX1QeHE/SthahSRqSofOtU5JeIeEZS3Ly5MW7tDb/o1a1pK085jx5Kw5RjA3cKlLnIAPw7bGnPIj4TXtUi7Rid7nRtraf5epPDD+yK13pb0M2ZTitw8zpXBt0v+c3ezB+wmlXb29fwW29xMnuH+tLqeoq4+EFsXj1SozB3Jz9/EVoRbFAfhhQUVdQE5HFx7BE0Lbt4QMiRuGR/iKcuTq7WrXanC5mmAGwDkkiCe4zWMy6OWxXk5zi5MphSoKSeEJA1Gte3vfK2+qloFe/s/jjThbtkDZ7utLyh+NiUsJGcjFCU98HxNLFqsw5zEeAxtkzqMx3jhU5yceRopS4GzkhZfUm1uPKBxtAJSkZJjFOe/XypgN37iYPEVq5Pn0FFpS2M0oGQ7QYFE2WHCn1T+tPCWqNsWap0D75sOGzfhziJG/t47qULms4YtLtnQVOuLhxbhISlMg5EntyMZ1Ybl0KwnGYGc+FV3aLC2Hi4kqBmCR+aDvHupZjRORi0WqzLd55aXVD/dyM89UECUjsVO7tJOXE5/KkPJ64KDhgZoB1TPCf1rit6ELGIqgjPFvy48RWzYS/rO0+4zBMgYVa66gcBWR5BjW7eT8wlIz4zl4VxcoDx6HZVOev1veThpicUDOFv3zSnyuWgpYsciJ53xhFZnTeN17fyc+RXGjiasjYbCzGkmiFmsqSARvquXL0cWkIxQBrRu7NpUkoQolIQU4zMlUZnCMuyvOPos+RVq/Bxrp02OqLrB/LWty7U8KWL0vW0Ktbxsi1hTnNhCBE9XMSnMT1iD2AcK23vtfgVzLqg28mOcmBhUUglJIkduu+uWf6d1WNarv2V3+Cj6WNbMLru5JOEaxMVu2esYFsZMaL/Q0iWu/wCLSHGnSsdm8HXKmLZPa4OXiw3BJK4OmRwk8Zmr4OmzrJB8rZv23FWGmAdo25vG3p0UVulJOkpVn4iglwWRIbxhSpmSNxy4e8Z9ldfKK4UW61K//Ov50Ium+1KQoc0eogrJmBhAP0r1OLfc6ot1RtvmxKltQE5lXDIJOKOP2oQyOc6qUlQxSSNwByPvmnLY9TdotKG3E4Fc26tuFYgogdZBCsxkZBGudGrXsxZ7LYX3SMCVLQkBMEr6/VbE6d+6adyp0OkC7JdKsJAEZZH3b6F2GzFKX3VR+Ek4VaArV1QANZ6xPuotd21bKA4XG3BEEmcYhUxEeqMuAoHfdraU0OZJwKWVQZkZEeZNSmvMZzai0iyv9n9MM2v/ABG/2DUqcgH9Da/8Rv8AYNe1bH8KJw4BnKCqLyeO4YP/ABppH2wbJUlRyQEiO+rI23CVW54K/KpBH/TRSnemFYwwDHGnlFRV+oym5OhGu673n1FCAVffWTuqyuTDZ99l5RdACi4DkZ6oSBNctyhKUKwgSNYn9aN3LfzjNqT1MSVxG4zvHfUNaStlFFzelBjlbvB5tptprGhJBWtxKSQIiElQBwAyTPYKRbmZJQolXOYlSELISvAAMShloTMAxV+NrS4jMajQwaSHtmEtPqUhIwqnTdI1qWZPlD42uDZyeXchkWjDooYhOse730wpS6oSSEjsodsqzhLo4IH613pUfanPKqYncUJLk4b9ChZ1kk6fxl76QOZ6tWBfix0dwHeg/Kq4u+9m1dQqTI4H+IomETy12YFsgmMt9Ll3KS3aU4dwkq9/ypjvK2N4SCQezPyillpHOqKgkiRhHZFKjWXzZuu2kgnMA7uHdSLy1A8zYsic3Z7MkZ05XIsJszcmVYRPhpSpyuuFTNjIyB53XdIR96pkrQyMuCs7uKecgjGQJj9CBnXexdKyTzSQVqUTGQABkyJyAFCbJY14lH1pUSSO/I+FF0W44ShJgkQfecxOoqMJQjsmT4CFv2leSkYUIQ5hgrSBJ0zn3d1It6YlKUpclZVJKjJUOM76Z3rISkAa71T5CK9tFxKKcXVmIzAMCpS6jHj2bCMkJNpZ0Ofu406clTUWyydUf05MxmZB1NC3dnVKKTAknUHh2UwbCXfgvGyDPJ2cjvwq14imWaE6SZrkjHb+x47VbBGrrnzpSugLBxIOAgyCZI7jlHZFPW2j2G2Ws8HF/Oq/sTqkw4BAJyV+h4Ct6Zt6vmLjb3HVu53nGg6yw0242lTiS0hKCqRCgVbzEx31lcCHba0rE2VMMqQrAoHC45mMEkiCAczurouG3OON4XA4lK/zIEiOHZxoxYrVY7vQTjdck/0cGAdZUSKtKTTpHTGq35E+8mywpTa2+YbVqBKsZ0BJWomBwnjQS0MISopSqRJgjQ9w1GdNe0G04tBUtSAgDqg9XIazOpOfunfSm7rpFJO9JPJwW7yCphm1/wCIj9g15WXIMuWbV/iI/YNeVfF8CFhwBduLVF6WkE6Fv3fhI+tL1pbxHXOvotVmQTJSkniQK86Kj2E+ApprUUjSdnz1Y3ShQk4Tx3Hv4UzXZYULUFlRG8EGY7qt/oqPZT4CvRZ0jRI8BXP2Jev7Fu4vQX7oeAEJJPaa6rztaUNlIiT8qMBA4CoWxwFUWNpcialfAt7PiC6f7H1rN+2DSAaYQgcBU5scB4U0IaY0ZKWp2JFueMKBEgjXdVUX9ZUpxYAlBJzIgTBr6OLY4DwrA2VB/KnwFDhZikfNNhTIScasU5BJ1E7xRm67G6HZSlODcCoDPjpnV+iyI9hPgK96On2U+ArO37m6hSsDoKAnEJG6g3Kjdxcslng5px8M5CasjmhwHhUU2DqAe8VmXG5w0xdPb+RHufON3Y2zGRnjRCzXcHFYSAgnfV99FR7KfAV70dPsp8BXBPoJN6ozp/L7iaXVWUom6+aIBUFV1u2DGOqBVwdHT7KfAV6GU+yPAVzT/Sssmn3N/l9yXYTdtlGrsiUiFZGtmydmAvGzR/WT5GrtNnT7KfAVBZ0jMJHgK6cPQTxtNzv/AJ9zVhp3Z877fWkC22uSI51c59tJtntgaSYWlbKolIIJTwkcK+uVWRB1QkzxArEWFsf7tHwj6V3Y8WhNXy7KRjpPmq5dvkNCEkgAHtAz3BWn1rmvna0FYU6ha8UxJwpMHXL3V9P9Cb9hPwj6VDZEewnwFN21dlLPlNVs55xKn1oZa/qwRMSZA03cayvG8WFqPNFIQMkiRMRv7cq+qTYG/wCrR8I+lToLf9Wj4R9K1wtUK1ZWHIEPwbVmD+I3+walWm2ylPqpA7gB8qlNCOmNAlSo/9k=" id="69" name="Google Shape;69;p3"/>
          <p:cNvSpPr/>
          <p:nvPr/>
        </p:nvSpPr>
        <p:spPr>
          <a:xfrm>
            <a:off x="765175" y="620713"/>
            <a:ext cx="304800" cy="4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descr="data:image/jpeg;base64,/9j/4AAQSkZJRgABAQAAAQABAAD/2wCEAAkGBhMSEBUUExQWFRQWFxgYGBcYGRcXHRgYFRgYIBwXGRcXGyYeFxojHRQYHy8gJCcpLCwsGB4xNTAqNSYrLCkBCQoKDgwOGg8PGi0kHyQsLCkvKSoqLCwsLCwsLiwsLCwsKSwsKSwsLCwsLCwsLCksLCwsLCwsLCwsLCwsLCwsLP/AABEIAOsA1wMBIgACEQEDEQH/xAAcAAACAgMBAQAAAAAAAAAAAAAFBgAHAgMEAQj/xABOEAABAwEFAwgIAwMJBwMFAAABAgMRAAQFEiExBkFRBxMUImFxkaEVMlKBkrHR4SNCwbLS8CQlM1NicnOC8QhDVHSTorMWF8I0RGNko//EABoBAAMBAQEBAAAAAAAAAAAAAAACAwEEBgX/xAAuEQACAgEDAgQFAwUAAAAAAAAAAQIRAxIhMQQTIkFRYTJxkeHxBaGxFBVCQ4H/2gAMAwEAAhEDEQA/ALL6Aj2R4Cp0BHsjwFdNHAKAFroCPZHgKnQEeyPAUyxUigBa6Aj2R4Cp0BHsjwFMsVIoAWugI9keAqdAR7I8BTLFSKAFroCPZHgKnQEeyPAUyxUigBa6Aj2R4Cp0BHsjwFMsVIoAWugI9keAqdAR7I8BTLFSKAFroCPZHgKnQEeyPAUyxUigBa6Aj2R4Cp0BHsjwFMsVIoAWugI9keAqdAR7I8BTLFSKAFroCPZHgKnQEeyPAUyKIFeSeEd9AC50BHsjwFToCPZHgKY4PZ4VMXERQAudAR7I8BU6Aj2R4CmWK12kdRXcaAF4WBHsjwFSumpQBKOCgdHBQB7UofeFuKXWmwcIcxdfLLCMkicpM7+FYXO84VPJcUVYF4QqAARAO4a5waACdSpWKnAAd8CYGtAGVSsQ4O7KYNYs2hK0hSVApIkEaEcaANlSvCocamIUAe1K8JrQ1bUqcWgSSiMR3AkA4e+CD76AOipXmIcaw6QnFhkYiMUb4492dAGypXgM17QBKlSpQBK8Jivawc3Dt+X+lAEQnef9KzqVKAJUpV2Yvd1y0OJWsqTBIHCFAZcMjTVQBgMjG7d9K8tPqK7jXrundn4VjaPUV3GgAPUqVKAJRwUDo4KABlvfC3gwQnNGOVid8QkZZjWZyyrG421tlbJIWlvDhXoetMpV/aET/mFEX7KhYhaUqjTEAfnWTTSUiEgAcAIHgKAM6VbLdqllZSgJIctYK5AKwpTiUo4xJBzy6oimqpQACst0KDsraSuSkhwqzQkMpQURqesFdX1SFknPXiVcjybKWkNpxKsy2ICkpAXnCz/ZVM8eIpqqUALtsuFai6oAdZ8LIGAlbYbSMPXBTkoFWE5Zbq8VciwWsKJwBIBWpBwgOFRBASMBAORbOeQIgCmOpQAFvy7VuKkIS4C0tCZIHNrVELE6f3h1hhEAzW2x3aUG0K6qS4RCxE5NJGI/5go0VqUALCLHDOENNJP4QXC0qx4JxKAV1SZiFLzOcjIVrYukhPWS2VFp9uQtKSMayUALSJSMJiUjq8KasI4VMI4UAC9n2ChCwQlIxykDBMYUiVBvqAyFerGUb5orXgFe0ASpUqUASsHNR3/MVnWK0yKAMq5LyshcRCVYVpIUk7sSTv4g6V0NrnvGtZ0AKtiusrccSG0tdYB1QWpRIMKwoBHVBypqAqRUoAwdORrF/wBRXcflXpMnsHzry0+oruNAAepUqUASjgoHW7pznFPw/egAvUoR05zin4fvU6c5xT8P3oAL1KEdOc4p+H71OnOcU/D96AC9ShHTnOKfh+9TpznFPw/egAvUoR05zin4fvU6c5xT8P3oAL1KEdOc4p+H71OnOcU/D96AC9ShHTnOKfh+9TpznFPw/egAvUoR05zin4fvU6c5xT8P3oAL1KEdOc4p+H71OnOcU/D96AC9ShHTnOKfh+9TpznFPw/egAotuc9DXmMjUT3UM6c5xT8P3qdOc4p+H70AE+e7DXkKPYPOhvTnOKfh+9TpznFPw/egAslMVhafUV3GhnTnOKfh+9eKtjhEEiD2fegDVUqVKACXo1PE+X0qejU8T5fStFrvApWUyK0+kXJ1Ed1I5pGWdvo1PE+X0qejU8T5fSubp6+I8KxF4ORu8KNaCzr9Gp4ny+lT0anifL6UDF/vJUQrCR2CtydpfHuqC6vF5uh9LC3o1PE+X0qejU8T5fShL9+OCz2hwYcTbS1pyykJJE8RlVQWLlWvt4YkcxBnPmwBl3rnwmrQyRmrQaWXr6NTxPl9Kno1PE+X0qnEcot8J9ddmJicKWySe7POizO314n+rHeiP1rXOK5YaGWb6NTxPl9Kno1PE+X0qvW9trdnKmvg+9abXyhWxCSZbnIDqbz76xZYvg1wa5LI9Gp4ny+lT0anifL6VUw5VLaleFXNnOBCN/jVl2G+FKsrLiiMS0yY0nsqnnQiO70anifL6VPRqeJ8vpQW17UFHA0GtG3bwMDD4U2liuSQ5+jU8T5fSp6NTxPl9KT7Ltk8qZUgD+796ys22jilRjbngAPrRpYahu9Gp4ny+lT0anifL6Uvq2kd3FPhW6yX68p1tJKYUoA5bqNLDUg16NTxPl9Kno1PE+X0oRbL6dS4pIKYBIGW4V6m+HSNR8NQ7sSuhhb0anifL6VPRqeJ8vpQpV9uAHNOXZXjV+OHePCs70Te2wt6NTxPl9Kno1PE+X0oIvaZY4T3Vzu7TvTCYnuo78Q7bGP0anifL6V5XPcVuW4lRWQSIiBFSqxepWhGqEbbbaYotbjScikJz7SkH9aDsbUWhKcylZGoSCCPdJnyoRyhWuL4tI4c3/4kUITeaA4QJzgz2xXFNbsqkqGtzlQwDJOIitTXLJCus1l2H7UqWx9sqJKZURmeM7zGtLboB6v5k5d41BHyp40K4ovG49sLPbDAOBw/lNF7QhCRKiEjiSAPGqIup8BRheGABiHHs7qemrfjUy0lZcWYEqMx28BXNlwxbGjZYtiKV2a0QQpBaUMWRByM94qvru2fswEoCVDvkD3aCrNau7BZnU7uZUP+01R15WtTSylhSkuAwQmM43EZ+NVhik4KKdfkIzS3HC2JbZbKgBloBlJ3CsLLYnXmzHUUDqMx3EHXWk2x867JcK1FGZUScgN+HfmN1OFz32ttWBSgAoYknSYiR5+VNHAkqlyUeRvg3Wu6LQloSnErLEUiNOAoPbbItTUEKEkTIIjD300G+Ekevn31q9LQlUqB3Zwa7MeGo0vU5Jyeu38hHQhAMqOkn37pqxrfeeG7rCpOWNBP7PDvpZvOwMPpAjmljRSBlnuKd4o1fVnUi7bvSpWJQQoFWknq5xTwg09wnJNWgS5blKOtE7kbbcxJUCFHRaYJ94NB2kVttTJAby/ODx04ga5TVZrwk8b8RzbSNLaW4hpKlBSEJETkVkySBrIETurkslyOQluzpDSknCtx1OIknMhIBkRPuyrdbdoU2e080hvFzsKCiolKCnUwTIkAdUZeddVntKmhzmN1wrkrhTeWIyYSEjIdmeVcm530gxZLstLSFYnA4dxgD5mjNxvL51nnE9YqgwRAy76Qbu2pdxqbtDvONrJDbkJSpJ4KgAZd3GnrZOzAKaPrHFmrLPXOqR1epGenyR2W9cvuZ6KPzrtsoJ7qFWy04H3yTELVXFattWWo5xwJB0nLw7a4JJ2VXAX2mXzVmW4g4VCIPCVDOKV3OVGzpCW1oXz+mQ6pO7rTkKw2w2mS/YlcwqEFM4lTnBGm+MqSG2UrAUWZWpJhwFJAiCTMxl28d9PCG24SdFhXHeONKsZxKxHdxAyotZ0YjShye2Za+cKiIK5gbshv7op/sjCQI4a9tRmqZt2E9m0QlfePkalbrlPr94+VSu7F8COefJRXKHa0Ivy1leIAc1nEj+hRQpprGeoQQrNMiR4jSmPlLbHpS0qXOEBswBJV+GnwFJVnvVQVI6iZyT2d9JKPJqkF2iMWF0Qrs+9ZWy5WVJQEEqgEE6EEqMggaEGj1kbs7yAAohZGcesDwz191DbyuQBzA2oobUBiKkkQRqAN+IeFc9tbFUlIGW25m2xkpMTkAd3DtM1ndji23ULCVQCPLjWabFidbbUR1ZAMzkBA1oxc1lAXCjAOWnkSadK1uTbotu77dzticw5q5pXbnhNUPzSw8edBkqJKuBOp76tnYdlxtu1YiCkIOHfpP6Vsf2as1qRiKc1DUZVSL0pMWvIra7LuKLQHJKm9CkkBKkfoqd8V47fCOmIdebC2UzCNdewansrRtNs+/YXcKp5omEOgdUjgfZV2eFczDKFtHGoFYPqpOccYq9we9AtXFlmWRCHG3WUMpRz6VLTnJSVjIH2czOXA0m/+kOjIUq3qWlQkjAoxuzSY62e6mrYG/mP6NSwHEgRMCU7iONYbU7Usurcs7zai0NVpzM+0I7YrJ1Hg2LlMSryvxtpCSy4p8ZyFJwlMduh8qe7ZaOeuu7lgRibJjhITS1d7FgZZUQyp9ZVASoYyY3wBAGVWAlsPWGxqCMCcBhAEBMxlEZaVaM9VEpwqxcsN3zurg28vRLFn5tMl4wpMCcIH5jG7dTkLJ+VKkJXEietHekEE+NUptZerovJbdpUpvrAAg4kgflUAoZoI94zzyrJTT2RqxuO7NN7IRaCi1YwgqSEqTiiFp3jtIit90OrYaL7pWSsENtSSSB+Yg6ZRRCzbLKQ8Al5JSqCSEjCZ0IE6149seu1OwtZQjRCVKQla4nIBREaaa1IuL9pvpx2JQAZ3SQD3AZmro2CvFDqWMJkggHvqtbt2GU5ahZCFNLCpxHOEDUjPXdrGYq7NndhLLYyFtpVjy6ylEyeMaVRbIlIp7lM2sU1bbQy2SFBxRJ4Tp366V7z4tbSJUASASciASPlkaVdvQTe9tH/7Lg4nWjex1iUlKgAHEgypJ3E7hw7ahOkrHg3wELXCLOpE40ga5DLOfA5d9cRZb5uQ4UIUmVoCgMXaO/srr2gUQ2EgBKJEjU5nNSlbznQ2wXcXXSodYJy4xkdOIEVPkYYdkdqLJZmyk4kySYg+Z91P13Xkh1AUhUhWcZZTpVbG6ADCtATPb2ffsoBbXVMuYmVYYMwJgkaSJzilcFILo+itmncQXOoInwNSlzkl2nNtZeJThU2pCVdpwzI7KldMFSJS5OnaK723LQvGkE5aj+yKUb12UYUkw2nsgVZNvuVS3FKBTBjWeHdXE9sstQjEnz+lc8oytmWUM7s/abO4VplYAOEDcZ1MnsFMt2We0PIHPqOEDTIE9sjSrGXsMsn1kef0rJvYhwfmR5/Ssak/IaxFF1JCYSIjfvkdtLLzzqCpJSZUSZA1nh76ub/0cr2kef0rmXsAomcSPP6UKMvQyzh5OSssvle9O/313sNFo4kZpOqeHdRKwbNLaZeQlScTiClJzgEgwTlpnWm6Nn7ShAS6pskb0lX6pqijJJP9jdmdENvoKVJCkkZpUJ8qrXbPkvSy2u0WPnBBxKYCpBE54CRiSeyY3ZVaRuRWsgHiJ+lbkWBwZEpUO2fpVIxvjYVtr3KQb2RTa7E4UD8RtMoIJCiR+TPjpnS+m5rbZ0yWbQk8cCz8pr6QYuVtKsQbQFcQPtXX0ehxrZDqd7tHzizbLcWijmnlExENqBBG/IZ1cty3itu7bIbSMLha/EChBBAzkcd9M/RRWq8Lpbeb5txIUmO4jtB3GtVmXvYg29TDa3HGUoDoA6skY8WkjeDxokdgbPbeadtaAtSBkNBB/KreoDgaxu/k26O/zrZStQEJU6VKUBwkg8B4U02di0D1i37p/dp1FLzMlkcvID3pcTCEgNNtpcA6hwiExpkKDLsWFlzpnMuz+YJwmDpPaOOVGL62btTrnONuISeqDJVmEmYyGWdCrPsDalFJfeQopTgOErhQxSCoEaiKVxtjqaUTXsNZSt9dpcH5Uton2Uz1j2nLwp1ctqcaEzqa4G7icQgJQUDx+labLs88l5C1LQQkyQCZ+VVpEW2U3tLYrOb1tZSSXuecz/KhfAj9azu69sKU4AUnMONiF4icpxQCB7/dVg3lyPsPWl18lQW44pwkLUPW3EAQRRSy8nzTYGBCEnLMFW7hIyrllFsumilryQ+sqxNLQDkcsQHCcgU98kVzXDfjtkEPNkJBhKxB3+qqMj319AvbNFaShWApIg66HdpS29yQNFJSlWFB1TJUD8QNZT4oLV3ZV157WNODqrz4REGgJtBUTmkDWSfOrdsXILZ0LClHnIM4VKOE9hTEGvByCsY8WREzBWuNZiAIjsp0q4QrZs5BbNhZtZmcTjZ0IGSDoT63eK8p92auQ2Vso6uHLCEzkANNKlOuBWUhyqvKF7PgKIH4cBKiJPNIyIB0pOctS/bX8aur2DPSr9vbYhl63uuuNlXOBMqn1cKEgAD3a0gcqexgas/OsNpRzagCEgypByk/2gYM11w6qKqNG6HV2Vuu3Kn+kX3Y1eQmvOlOe258a9fGj1yWttViDSmkrcBViKkJ3kkHHqTEeFcK7JBGUa5dx3eFRn1Um6RqxqtzUzajH9IvLitQniNZrLnVj86/jXqO0mMxRO47FZgmXmkk+0sFQnhANDlWV1WJSGzhBzJnq9meeWlWxZ9SeoScaLI5EnlF22ypRHMNkSSfzOcd9WMkIDailUL13xJ3VWnIjZXCbco+qplKUqHtSuctxzB99PFjHNANkEwM51PbXzutalPUuC2FtbI5rcw5m63IcAAImQoDeJ3/ADoJd9+t2dTilqXzbigslRUYIABASc0id1NlmtXO4pAhJieFAL7bbU60C2CnnYOmiQtR8Th8KnoUlbG1aW0FrNfqHpUlKoG8yPDjXvT12hIQSEpxDKc8jnOevYK22QBKcKUzCindqk5+4aUFvh1VnUlTbZMqggRv3mT26U3bUd0HcctmEbbczaQsIWUoUDKQTqd4O6l3a+Wbuu5BUoEJWNTJjDqd9ErennAkhSk74ByPZQrlDcCbDd4Uc4d13+pSNp45euw0G1kRX+0VvKSycasyRkVbwOB7K6G9ok4g0pwqMZEE5dhNAtqyFc2AeJyoNZ7MoHIH376riXgQuV1Nj/Zr4JIErM6HEfrRBF8pHrOFPeSKTLvtCsyPyxn/ABpRq1oS4iVJzFa9jNQaa2mbPqrWqPZxfM5UybH24uWpk9aMY1M7jwNVzd5HOBtSJKhlBqyNkWAm1MAe0Pka1O2D4K32ytixettGJcdIcgYlQBO7Oh7bqnITzionMhSpHnRDbp4ek7ZplaHJ+Kh10P430IAgGRP+U1nmSXIUvSwLZw/iLUggQcSvPOuBdnKtHXB/nV9aYnHpsxCgTGSSd/ClAXkoKzSDxIMVXWk6sd4nyjqh9IjGpXeon5ma1redABJWO5SgPA5V0WW8AVQRHZxrtVaiufZ9WKdSvdE9DXJZPIE8VM2uSo/it+sZ/IdKlFeR5lKWX8IjrIn4TUrHuYOK30c4tOIYsiUyJEjIxrGVK+0BcfsD3ONc2VFYQmQolI0WY0mCY4RRi23Y2XnVIaQl1YSFOgAKOFOUnUxWotBtrCtWIxEmkT3Ha8PufPdxBKFpUqYxGQFYR3nu1z4U2MvpaAbdRzqxiwLKAnnAv8xAy6p1I3AGg15WLA86MMjnDAGgBJ8KP3Q482zktWHrQVJSpSAdQhREwZ0zqbRRM4Hrqh1ptS5KYnCMAVnIhvMgAQNas+zXepbKuqnGQQmUx3YuNIezN285aQsSvAqSo5E9kd1WZbrc62G1NMKeSpeFzAUgtp9uFEYgN4GdMkTb8jo2cuBNmQThAWWwF4RAJFc15pStJVHWG+jSrUMK4nJBM7v9ar237XtNpMk4gcxofPdwodVQJOzW6jnLMtpSTJcBScyCUqBggag1suS50s2bA8qVNkkKJJMLzABIGkkVtuy0NKQHRiVMkJkpyOp1Ee+gm0Ntades76WA4GtTziQFpg4cScXWhUETFIhqtnJadlnjaUPPPEJDql4UFYOHECEZkAER62+TlRG/L6IHOpBLRIATJMHjO6lC/dobRbXsLSCylSh1ioyozuAMRmKZbBc77TIJXjSUmQpIwJg5kwJO/StNUaIdoHG0JPNlUiVZ6A0K5Zngq7rrUlWJJDpCpmZCN41oBtfaC7ZkqbckJKgCgKTiSTBEHOAQKI8oA/mS5P8ADc/ZRVI1Wwk7TplboUT20QaSoJCkk6iYiQN8TvrjaZg5jf2z5U6bM3c2ClS4KTpJCh78stONazIqwpye7OF+y2pZSTOAIBGeSiST5edcTL2K0ON4cm4HWyxa5pEZxhmnvYa1lq1FKVp5pecFJy3YQRlnrXZtzscCsO2cQFDrIGWffwNTe5aUHCvcUrLdTQcDiU5wddxpn2Z/+rZ/vj5GgzKCkdYQaMbMH+WM/wB/9DREx8FT7eD+drd/zLnzrdshc/Oc46dEQB2KOZPuEeNa9ux/O1u/5lz5078ilnbdFpbUJWgtuJSTAUCFJPgUjxFJkTa2ExtKSs4LZ1gkYk9ypE6gRIzkiK6rHybrW2tSxg/DBSCPzKjECOzOnm8+TZDhCispCZwgZkTnh7Uz2TnkaBcqm0RQ2200qFjLEN5Sk/rnT4cX+Uh8mS9olU267yyqDMHSRu+ta7JbC0IwzmTnlvpwtWy6uYl20KecXhUImBkDninhuoClhhpxItBUkEGCkSAZHrbxlNbLwPYRy1ItnkNvAusWmU4cLiAO3qmpR7k0sTSLKS0UqSvCZSQQcjvFe1sJao2I1QQdtP8AKXEHeAUnd6okd+/30Bvm2LSkpwlZSZORjxpqtzUqJjPcfdQpRWV5tkA5Hwo2TH5Voqm/LHzlseTgScUFPXwq6w3QPKua33baEKaZKlkJGKQrASBlmo/xnRm13Jbl24OJsykjHGekA5SrgQJo1yhXc6GkKZaUsicWFJURMbgCSMq1VTMd2jt5PrOjAo4YVi0nEchGZ301Wm0JTiKTBAz/ANKVdiGHBZgpTKmnEdXMEc4BxScwe2mRlK1qxER2xupXQJPdmN1n8B4YiqUKPiDlNUPtpCHSAleKZBJBA7iK+iUWdIbdyiUmTpuNULyiMtqtiQgyrD14mJG4btKyqoqnbYT2YfKLLLsALyEzhIgZTuBoa++wm0DE02tK1JT1s0pzzKQMs513Uz7JWQqAJSBkMU5gAjICZAy/KBXLtnyeuvJC7HhxpM4PU94kRPZSBdHbbbubbwrZQDgACUgZgp+RiPAUxWS8080G1dVR/KSJMidN+tKNhbccSwm0Lfsz7KZUDCUOkRkoEEEZHMbiazsdrsynTbOaJtIJaaCpkASMh6ucq63A062EasTdv22mVpZQFJEqJVnAxmSO0/Kiu34/mW5Y/q1xP9xFZbTXBaH8TzoQkgKjEckJ/sp1xGBnW/lCZLl0XMUDIIX2ZYERlTWktxtMptKKt+xXSECP48qsDk62NVaEqcUopSNAdFGl64btQlwKdBIGeVOtl2+DawgNFLemSVH5DSk1xfmU/p8sd3F/QcrrsT1ntCWigFkg/igaEDKeHClXbPa+1MWotKSQ0SAk6Yge2uxXKA2IheGfakfOj1k2hsz6MDymjiBkSk5bj2VnyYzhJO5IUCuRNEdl1fy1j++Pkar69r/WxanUNLxNpWQic5SDlRzYPapTl42ZCkjrORIy/Kr6UsciujZYZJWLO3Uelbb/AMw5786sLkFubrWi0KTmnC0k98qV800g7bNzettkf/cOR41a/IZaR0V5H5kuBRyOYUmNTkfVPlVY8nCWIpmaQNpeT8WhSlL6oCpTqYTviN57eyrHisXESKrZqdXRUT13BhuADhSIEz5TVc7QMc4FKORmRO6voO8NnQ5OIZVUXKFdRQVIAzKSR21NxpWanuMP+zqT0e1pJyDqIG4SgzHfXtY/7Og/Atn+K3+wa9plwZLks63Xuw0qHFQe4n5CvEXuwcwryP0pS24c/GjfI+QodjVgiTTKhZNpbDSnb2wF0sh7rg4Ywr14ThiutzaKyDVw+CvpXz885KyUzIUVYu2Znxp0st5JeQlU5kZjt3+c1Nypj+RYr209ijN0j/Kv92smNrbEMg7/ANq/3arG2GhhdzqGt3wFui8bNfNnfSsIUFAJlWR9U94pTvPYy6n3A4orSqdUKWkE/wB2I8q4OTYybUCcuaHzVRJdnbGWKRVrtGJtG27bpu6zN4G3HYmZJWozEakcKJs2iyD1XF/9/wBKFdJajIaaD70Jva91oSOaSCpRiY9UZ/6e+htI3djJa0WF5BSta1D/ADSO7q5VzWK47taGJOOR+YlxRHiMqWrkvF9ZWVFAM5Apwk8e4dpoj6QKl80kDHExOonUZZiaxNA7DFruywOphSlkH+9+7XBtXd11Is1lbtS1paQFBmMckdWZwpPZrWks2iBCEjtzoXyoWdRsthCgMQ5yY0mEaVRJS2kK808Pjg6aOZFj2f3PPf8A9v3K3IYuEaPv+L37tIKLGrhXS3dSzupJQ6dc0Z/eesX+x/Vj6hVyD/fO+/nD80VsTabjB/pFE9qXP3KQDdSxurxV3K4VBy6WPFCv9X6uXM39R8tKtnliFyf8r36CsNnrpuEW1hVmW4Hwv8NP42Eqg64kxpOppENgVGlE9irIReVmMaO//FVLHPiuooX+tzT2lIYb9sFwG2WhT7rwf5xXOgF6AucwITHhRS4L+uW7gSy84Er9oPLB9+HI1WW2LE3hbSP+Jc/j51puy0pKCFJlJyKc/EHiPKrqV8cld9Nl1f8Au7df/EH/AKbv7le/+7l1/wDEH/pu/uV8725wIdKAmROROUiJHzjvmsG7akpJKTlEx28Ky8vohPEfRJ5XLr/4g/8ATd/coDe9/XHa1Y3H3J/speTl2DBnVSWCyhSAsjX1QeHE/SthahSRqSofOtU5JeIeEZS3Ly5MW7tDb/o1a1pK085jx5Kw5RjA3cKlLnIAPw7bGnPIj4TXtUi7Rid7nRtraf5epPDD+yK13pb0M2ZTitw8zpXBt0v+c3ezB+wmlXb29fwW29xMnuH+tLqeoq4+EFsXj1SozB3Jz9/EVoRbFAfhhQUVdQE5HFx7BE0Lbt4QMiRuGR/iKcuTq7WrXanC5mmAGwDkkiCe4zWMy6OWxXk5zi5MphSoKSeEJA1Gte3vfK2+qloFe/s/jjThbtkDZ7utLyh+NiUsJGcjFCU98HxNLFqsw5zEeAxtkzqMx3jhU5yceRopS4GzkhZfUm1uPKBxtAJSkZJjFOe/XypgN37iYPEVq5Pn0FFpS2M0oGQ7QYFE2WHCn1T+tPCWqNsWap0D75sOGzfhziJG/t47qULms4YtLtnQVOuLhxbhISlMg5EntyMZ1Ybl0KwnGYGc+FV3aLC2Hi4kqBmCR+aDvHupZjRORi0WqzLd55aXVD/dyM89UECUjsVO7tJOXE5/KkPJ64KDhgZoB1TPCf1rit6ELGIqgjPFvy48RWzYS/rO0+4zBMgYVa66gcBWR5BjW7eT8wlIz4zl4VxcoDx6HZVOev1veThpicUDOFv3zSnyuWgpYsciJ53xhFZnTeN17fyc+RXGjiasjYbCzGkmiFmsqSARvquXL0cWkIxQBrRu7NpUkoQolIQU4zMlUZnCMuyvOPos+RVq/Bxrp02OqLrB/LWty7U8KWL0vW0Ktbxsi1hTnNhCBE9XMSnMT1iD2AcK23vtfgVzLqg28mOcmBhUUglJIkduu+uWf6d1WNarv2V3+Cj6WNbMLru5JOEaxMVu2esYFsZMaL/Q0iWu/wCLSHGnSsdm8HXKmLZPa4OXiw3BJK4OmRwk8Zmr4OmzrJB8rZv23FWGmAdo25vG3p0UVulJOkpVn4iglwWRIbxhSpmSNxy4e8Z9ldfKK4UW61K//Ov50Ium+1KQoc0eogrJmBhAP0r1OLfc6ot1RtvmxKltQE5lXDIJOKOP2oQyOc6qUlQxSSNwByPvmnLY9TdotKG3E4Fc26tuFYgogdZBCsxkZBGudGrXsxZ7LYX3SMCVLQkBMEr6/VbE6d+6adyp0OkC7JdKsJAEZZH3b6F2GzFKX3VR+Ek4VaArV1QANZ6xPuotd21bKA4XG3BEEmcYhUxEeqMuAoHfdraU0OZJwKWVQZkZEeZNSmvMZzai0iyv9n9MM2v/ABG/2DUqcgH9Da/8Rv8AYNe1bH8KJw4BnKCqLyeO4YP/ABppH2wbJUlRyQEiO+rI23CVW54K/KpBH/TRSnemFYwwDHGnlFRV+oym5OhGu673n1FCAVffWTuqyuTDZ99l5RdACi4DkZ6oSBNctyhKUKwgSNYn9aN3LfzjNqT1MSVxG4zvHfUNaStlFFzelBjlbvB5tptprGhJBWtxKSQIiElQBwAyTPYKRbmZJQolXOYlSELISvAAMShloTMAxV+NrS4jMajQwaSHtmEtPqUhIwqnTdI1qWZPlD42uDZyeXchkWjDooYhOse730wpS6oSSEjsodsqzhLo4IH613pUfanPKqYncUJLk4b9ChZ1kk6fxl76QOZ6tWBfix0dwHeg/Kq4u+9m1dQqTI4H+IomETy12YFsgmMt9Ll3KS3aU4dwkq9/ypjvK2N4SCQezPyillpHOqKgkiRhHZFKjWXzZuu2kgnMA7uHdSLy1A8zYsic3Z7MkZ05XIsJszcmVYRPhpSpyuuFTNjIyB53XdIR96pkrQyMuCs7uKecgjGQJj9CBnXexdKyTzSQVqUTGQABkyJyAFCbJY14lH1pUSSO/I+FF0W44ShJgkQfecxOoqMJQjsmT4CFv2leSkYUIQ5hgrSBJ0zn3d1It6YlKUpclZVJKjJUOM76Z3rISkAa71T5CK9tFxKKcXVmIzAMCpS6jHj2bCMkJNpZ0Ofu406clTUWyydUf05MxmZB1NC3dnVKKTAknUHh2UwbCXfgvGyDPJ2cjvwq14imWaE6SZrkjHb+x47VbBGrrnzpSugLBxIOAgyCZI7jlHZFPW2j2G2Ws8HF/Oq/sTqkw4BAJyV+h4Ct6Zt6vmLjb3HVu53nGg6yw0242lTiS0hKCqRCgVbzEx31lcCHba0rE2VMMqQrAoHC45mMEkiCAczurouG3OON4XA4lK/zIEiOHZxoxYrVY7vQTjdck/0cGAdZUSKtKTTpHTGq35E+8mywpTa2+YbVqBKsZ0BJWomBwnjQS0MISopSqRJgjQ9w1GdNe0G04tBUtSAgDqg9XIazOpOfunfSm7rpFJO9JPJwW7yCphm1/wCIj9g15WXIMuWbV/iI/YNeVfF8CFhwBduLVF6WkE6Fv3fhI+tL1pbxHXOvotVmQTJSkniQK86Kj2E+ApprUUjSdnz1Y3ShQk4Tx3Hv4UzXZYULUFlRG8EGY7qt/oqPZT4CvRZ0jRI8BXP2Jev7Fu4vQX7oeAEJJPaa6rztaUNlIiT8qMBA4CoWxwFUWNpcialfAt7PiC6f7H1rN+2DSAaYQgcBU5scB4U0IaY0ZKWp2JFueMKBEgjXdVUX9ZUpxYAlBJzIgTBr6OLY4DwrA2VB/KnwFDhZikfNNhTIScasU5BJ1E7xRm67G6HZSlODcCoDPjpnV+iyI9hPgK96On2U+ArO37m6hSsDoKAnEJG6g3Kjdxcslng5px8M5CasjmhwHhUU2DqAe8VmXG5w0xdPb+RHufON3Y2zGRnjRCzXcHFYSAgnfV99FR7KfAV70dPsp8BXBPoJN6ozp/L7iaXVWUom6+aIBUFV1u2DGOqBVwdHT7KfAV6GU+yPAVzT/Sssmn3N/l9yXYTdtlGrsiUiFZGtmydmAvGzR/WT5GrtNnT7KfAVBZ0jMJHgK6cPQTxtNzv/AJ9zVhp3Z877fWkC22uSI51c59tJtntgaSYWlbKolIIJTwkcK+uVWRB1QkzxArEWFsf7tHwj6V3Y8WhNXy7KRjpPmq5dvkNCEkgAHtAz3BWn1rmvna0FYU6ha8UxJwpMHXL3V9P9Cb9hPwj6VDZEewnwFN21dlLPlNVs55xKn1oZa/qwRMSZA03cayvG8WFqPNFIQMkiRMRv7cq+qTYG/wCrR8I+lToLf9Wj4R9K1wtUK1ZWHIEPwbVmD+I3+walWm2ylPqpA7gB8qlNCOmNAlSo/9k=" id="70" name="Google Shape;70;p3"/>
          <p:cNvSpPr/>
          <p:nvPr/>
        </p:nvSpPr>
        <p:spPr>
          <a:xfrm>
            <a:off x="917575" y="823913"/>
            <a:ext cx="304800" cy="4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71" name="Google Shape;71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505198" y="3436938"/>
            <a:ext cx="2308226" cy="201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003925" y="3417888"/>
            <a:ext cx="2813050" cy="20574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3"/>
          <p:cNvSpPr/>
          <p:nvPr/>
        </p:nvSpPr>
        <p:spPr>
          <a:xfrm>
            <a:off x="1027111" y="5610617"/>
            <a:ext cx="7264400" cy="861774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8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Deep Learning - breakthrough in visual and speech recognition</a:t>
            </a:r>
            <a:endParaRPr b="1" i="0" sz="28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74" name="Google Shape;74;p3"/>
          <p:cNvPicPr preferRelativeResize="0"/>
          <p:nvPr/>
        </p:nvPicPr>
        <p:blipFill rotWithShape="1">
          <a:blip r:embed="rId7">
            <a:alphaModFix/>
          </a:blip>
          <a:srcRect b="27399" l="1206" r="67689" t="10843"/>
          <a:stretch/>
        </p:blipFill>
        <p:spPr>
          <a:xfrm>
            <a:off x="3505199" y="1276349"/>
            <a:ext cx="2308225" cy="20097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5" name="Google Shape;75;p3"/>
          <p:cNvGrpSpPr/>
          <p:nvPr/>
        </p:nvGrpSpPr>
        <p:grpSpPr>
          <a:xfrm>
            <a:off x="6003925" y="1276349"/>
            <a:ext cx="2813050" cy="2009775"/>
            <a:chOff x="6003925" y="1276349"/>
            <a:chExt cx="2813050" cy="2009775"/>
          </a:xfrm>
        </p:grpSpPr>
        <p:pic>
          <p:nvPicPr>
            <p:cNvPr id="76" name="Google Shape;76;p3"/>
            <p:cNvPicPr preferRelativeResize="0"/>
            <p:nvPr/>
          </p:nvPicPr>
          <p:blipFill rotWithShape="1">
            <a:blip r:embed="rId8">
              <a:alphaModFix/>
            </a:blip>
            <a:srcRect b="0" l="9024" r="4349" t="0"/>
            <a:stretch/>
          </p:blipFill>
          <p:spPr>
            <a:xfrm>
              <a:off x="6003926" y="1276349"/>
              <a:ext cx="2813049" cy="20097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7" name="Google Shape;77;p3"/>
            <p:cNvPicPr preferRelativeResize="0"/>
            <p:nvPr/>
          </p:nvPicPr>
          <p:blipFill rotWithShape="1">
            <a:blip r:embed="rId9">
              <a:alphaModFix/>
            </a:blip>
            <a:srcRect b="23833" l="0" r="0" t="29061"/>
            <a:stretch/>
          </p:blipFill>
          <p:spPr>
            <a:xfrm>
              <a:off x="6003925" y="2731325"/>
              <a:ext cx="1177794" cy="554799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"/>
          <p:cNvSpPr txBox="1"/>
          <p:nvPr>
            <p:ph type="title"/>
          </p:nvPr>
        </p:nvSpPr>
        <p:spPr>
          <a:xfrm>
            <a:off x="352425" y="157163"/>
            <a:ext cx="8423275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00" lIns="92025" spcFirstLastPara="1" rIns="92025" wrap="square" tIns="460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/>
              <a:t>Deep Learning Basics </a:t>
            </a:r>
            <a:endParaRPr sz="3200"/>
          </a:p>
        </p:txBody>
      </p:sp>
      <p:sp>
        <p:nvSpPr>
          <p:cNvPr id="83" name="Google Shape;83;p4"/>
          <p:cNvSpPr/>
          <p:nvPr/>
        </p:nvSpPr>
        <p:spPr>
          <a:xfrm>
            <a:off x="2916238" y="4870451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4" name="Google Shape;84;p4"/>
          <p:cNvSpPr/>
          <p:nvPr/>
        </p:nvSpPr>
        <p:spPr>
          <a:xfrm>
            <a:off x="3708400" y="4870451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5" name="Google Shape;85;p4"/>
          <p:cNvSpPr/>
          <p:nvPr/>
        </p:nvSpPr>
        <p:spPr>
          <a:xfrm>
            <a:off x="4500563" y="4870451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6" name="Google Shape;86;p4"/>
          <p:cNvSpPr/>
          <p:nvPr/>
        </p:nvSpPr>
        <p:spPr>
          <a:xfrm>
            <a:off x="3563938" y="3862388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7" name="Google Shape;87;p4"/>
          <p:cNvSpPr/>
          <p:nvPr/>
        </p:nvSpPr>
        <p:spPr>
          <a:xfrm>
            <a:off x="4500563" y="3862388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8" name="Google Shape;88;p4"/>
          <p:cNvSpPr/>
          <p:nvPr/>
        </p:nvSpPr>
        <p:spPr>
          <a:xfrm>
            <a:off x="3708400" y="5878513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9" name="Google Shape;89;p4"/>
          <p:cNvSpPr/>
          <p:nvPr/>
        </p:nvSpPr>
        <p:spPr>
          <a:xfrm>
            <a:off x="4500563" y="5878513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0" name="Google Shape;90;p4"/>
          <p:cNvSpPr/>
          <p:nvPr/>
        </p:nvSpPr>
        <p:spPr>
          <a:xfrm>
            <a:off x="5292725" y="5878513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1" name="Google Shape;91;p4"/>
          <p:cNvSpPr/>
          <p:nvPr/>
        </p:nvSpPr>
        <p:spPr>
          <a:xfrm>
            <a:off x="4068763" y="2709863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2" name="Google Shape;92;p4"/>
          <p:cNvSpPr/>
          <p:nvPr/>
        </p:nvSpPr>
        <p:spPr>
          <a:xfrm>
            <a:off x="4860925" y="2709863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3" name="Google Shape;93;p4"/>
          <p:cNvSpPr/>
          <p:nvPr/>
        </p:nvSpPr>
        <p:spPr>
          <a:xfrm>
            <a:off x="5508625" y="3933825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4" name="Google Shape;94;p4"/>
          <p:cNvSpPr/>
          <p:nvPr/>
        </p:nvSpPr>
        <p:spPr>
          <a:xfrm>
            <a:off x="5292725" y="4870451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5" name="Google Shape;95;p4"/>
          <p:cNvSpPr/>
          <p:nvPr/>
        </p:nvSpPr>
        <p:spPr>
          <a:xfrm>
            <a:off x="6084888" y="4870451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cxnSp>
        <p:nvCxnSpPr>
          <p:cNvPr id="96" name="Google Shape;96;p4"/>
          <p:cNvCxnSpPr>
            <a:stCxn id="89" idx="0"/>
            <a:endCxn id="85" idx="4"/>
          </p:cNvCxnSpPr>
          <p:nvPr/>
        </p:nvCxnSpPr>
        <p:spPr>
          <a:xfrm rot="10800000">
            <a:off x="4716463" y="5302213"/>
            <a:ext cx="0" cy="576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97" name="Google Shape;97;p4"/>
          <p:cNvCxnSpPr>
            <a:stCxn id="88" idx="0"/>
            <a:endCxn id="84" idx="4"/>
          </p:cNvCxnSpPr>
          <p:nvPr/>
        </p:nvCxnSpPr>
        <p:spPr>
          <a:xfrm rot="10800000">
            <a:off x="3924300" y="5302213"/>
            <a:ext cx="0" cy="576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98" name="Google Shape;98;p4"/>
          <p:cNvCxnSpPr>
            <a:stCxn id="90" idx="0"/>
            <a:endCxn id="94" idx="4"/>
          </p:cNvCxnSpPr>
          <p:nvPr/>
        </p:nvCxnSpPr>
        <p:spPr>
          <a:xfrm rot="10800000">
            <a:off x="5508625" y="5302213"/>
            <a:ext cx="0" cy="576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99" name="Google Shape;99;p4"/>
          <p:cNvCxnSpPr>
            <a:stCxn id="85" idx="0"/>
            <a:endCxn id="87" idx="4"/>
          </p:cNvCxnSpPr>
          <p:nvPr/>
        </p:nvCxnSpPr>
        <p:spPr>
          <a:xfrm rot="10800000">
            <a:off x="4716463" y="4294151"/>
            <a:ext cx="0" cy="576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00" name="Google Shape;100;p4"/>
          <p:cNvCxnSpPr>
            <a:stCxn id="84" idx="0"/>
            <a:endCxn id="86" idx="4"/>
          </p:cNvCxnSpPr>
          <p:nvPr/>
        </p:nvCxnSpPr>
        <p:spPr>
          <a:xfrm rot="10800000">
            <a:off x="3779700" y="4294151"/>
            <a:ext cx="144600" cy="576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01" name="Google Shape;101;p4"/>
          <p:cNvCxnSpPr>
            <a:stCxn id="94" idx="0"/>
            <a:endCxn id="93" idx="4"/>
          </p:cNvCxnSpPr>
          <p:nvPr/>
        </p:nvCxnSpPr>
        <p:spPr>
          <a:xfrm flipH="1" rot="10800000">
            <a:off x="5508625" y="4365551"/>
            <a:ext cx="216000" cy="5049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02" name="Google Shape;102;p4"/>
          <p:cNvCxnSpPr>
            <a:stCxn id="87" idx="7"/>
            <a:endCxn id="92" idx="4"/>
          </p:cNvCxnSpPr>
          <p:nvPr/>
        </p:nvCxnSpPr>
        <p:spPr>
          <a:xfrm flipH="1" rot="10800000">
            <a:off x="4869127" y="3141724"/>
            <a:ext cx="207600" cy="7839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03" name="Google Shape;103;p4"/>
          <p:cNvCxnSpPr>
            <a:stCxn id="93" idx="0"/>
            <a:endCxn id="92" idx="5"/>
          </p:cNvCxnSpPr>
          <p:nvPr/>
        </p:nvCxnSpPr>
        <p:spPr>
          <a:xfrm rot="10800000">
            <a:off x="5229525" y="3078525"/>
            <a:ext cx="495000" cy="855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04" name="Google Shape;104;p4"/>
          <p:cNvCxnSpPr>
            <a:stCxn id="89" idx="7"/>
            <a:endCxn id="94" idx="3"/>
          </p:cNvCxnSpPr>
          <p:nvPr/>
        </p:nvCxnSpPr>
        <p:spPr>
          <a:xfrm flipH="1" rot="10800000">
            <a:off x="4869127" y="5239149"/>
            <a:ext cx="486900" cy="702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05" name="Google Shape;105;p4"/>
          <p:cNvCxnSpPr>
            <a:stCxn id="90" idx="7"/>
            <a:endCxn id="95" idx="3"/>
          </p:cNvCxnSpPr>
          <p:nvPr/>
        </p:nvCxnSpPr>
        <p:spPr>
          <a:xfrm flipH="1" rot="10800000">
            <a:off x="5661289" y="5239149"/>
            <a:ext cx="486900" cy="702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06" name="Google Shape;106;p4"/>
          <p:cNvCxnSpPr>
            <a:stCxn id="83" idx="0"/>
            <a:endCxn id="86" idx="3"/>
          </p:cNvCxnSpPr>
          <p:nvPr/>
        </p:nvCxnSpPr>
        <p:spPr>
          <a:xfrm flipH="1" rot="10800000">
            <a:off x="3132138" y="4230851"/>
            <a:ext cx="495000" cy="639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07" name="Google Shape;107;p4"/>
          <p:cNvCxnSpPr>
            <a:stCxn id="84" idx="7"/>
            <a:endCxn id="87" idx="3"/>
          </p:cNvCxnSpPr>
          <p:nvPr/>
        </p:nvCxnSpPr>
        <p:spPr>
          <a:xfrm flipH="1" rot="10800000">
            <a:off x="4076964" y="4231087"/>
            <a:ext cx="486900" cy="702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08" name="Google Shape;108;p4"/>
          <p:cNvCxnSpPr>
            <a:stCxn id="95" idx="0"/>
            <a:endCxn id="93" idx="5"/>
          </p:cNvCxnSpPr>
          <p:nvPr/>
        </p:nvCxnSpPr>
        <p:spPr>
          <a:xfrm rot="10800000">
            <a:off x="5877188" y="4302251"/>
            <a:ext cx="423600" cy="568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09" name="Google Shape;109;p4"/>
          <p:cNvCxnSpPr>
            <a:stCxn id="90" idx="1"/>
            <a:endCxn id="85" idx="5"/>
          </p:cNvCxnSpPr>
          <p:nvPr/>
        </p:nvCxnSpPr>
        <p:spPr>
          <a:xfrm rot="10800000">
            <a:off x="4869061" y="5239149"/>
            <a:ext cx="486900" cy="702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10" name="Google Shape;110;p4"/>
          <p:cNvCxnSpPr>
            <a:stCxn id="85" idx="1"/>
            <a:endCxn id="86" idx="5"/>
          </p:cNvCxnSpPr>
          <p:nvPr/>
        </p:nvCxnSpPr>
        <p:spPr>
          <a:xfrm rot="10800000">
            <a:off x="3932599" y="4231087"/>
            <a:ext cx="631200" cy="702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11" name="Google Shape;111;p4"/>
          <p:cNvCxnSpPr>
            <a:stCxn id="94" idx="1"/>
            <a:endCxn id="87" idx="5"/>
          </p:cNvCxnSpPr>
          <p:nvPr/>
        </p:nvCxnSpPr>
        <p:spPr>
          <a:xfrm rot="10800000">
            <a:off x="4869061" y="4231087"/>
            <a:ext cx="486900" cy="702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12" name="Google Shape;112;p4"/>
          <p:cNvCxnSpPr>
            <a:stCxn id="88" idx="1"/>
            <a:endCxn id="83" idx="4"/>
          </p:cNvCxnSpPr>
          <p:nvPr/>
        </p:nvCxnSpPr>
        <p:spPr>
          <a:xfrm rot="10800000">
            <a:off x="3132036" y="5302149"/>
            <a:ext cx="639600" cy="639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13" name="Google Shape;113;p4"/>
          <p:cNvCxnSpPr>
            <a:stCxn id="89" idx="1"/>
            <a:endCxn id="84" idx="5"/>
          </p:cNvCxnSpPr>
          <p:nvPr/>
        </p:nvCxnSpPr>
        <p:spPr>
          <a:xfrm rot="10800000">
            <a:off x="4076899" y="5239149"/>
            <a:ext cx="486900" cy="702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14" name="Google Shape;114;p4"/>
          <p:cNvCxnSpPr>
            <a:stCxn id="87" idx="1"/>
            <a:endCxn id="91" idx="4"/>
          </p:cNvCxnSpPr>
          <p:nvPr/>
        </p:nvCxnSpPr>
        <p:spPr>
          <a:xfrm rot="10800000">
            <a:off x="4284799" y="3141724"/>
            <a:ext cx="279000" cy="7839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15" name="Google Shape;115;p4"/>
          <p:cNvCxnSpPr>
            <a:stCxn id="93" idx="1"/>
            <a:endCxn id="91" idx="5"/>
          </p:cNvCxnSpPr>
          <p:nvPr/>
        </p:nvCxnSpPr>
        <p:spPr>
          <a:xfrm rot="10800000">
            <a:off x="4437261" y="3078461"/>
            <a:ext cx="1134600" cy="918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16" name="Google Shape;116;p4"/>
          <p:cNvCxnSpPr>
            <a:stCxn id="86" idx="7"/>
            <a:endCxn id="92" idx="3"/>
          </p:cNvCxnSpPr>
          <p:nvPr/>
        </p:nvCxnSpPr>
        <p:spPr>
          <a:xfrm flipH="1" rot="10800000">
            <a:off x="3932502" y="3078424"/>
            <a:ext cx="991800" cy="847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17" name="Google Shape;117;p4"/>
          <p:cNvCxnSpPr>
            <a:stCxn id="86" idx="0"/>
            <a:endCxn id="91" idx="3"/>
          </p:cNvCxnSpPr>
          <p:nvPr/>
        </p:nvCxnSpPr>
        <p:spPr>
          <a:xfrm flipH="1" rot="10800000">
            <a:off x="3779838" y="3078488"/>
            <a:ext cx="352200" cy="7839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18" name="Google Shape;118;p4"/>
          <p:cNvCxnSpPr>
            <a:stCxn id="85" idx="7"/>
            <a:endCxn id="93" idx="3"/>
          </p:cNvCxnSpPr>
          <p:nvPr/>
        </p:nvCxnSpPr>
        <p:spPr>
          <a:xfrm flipH="1" rot="10800000">
            <a:off x="4869127" y="4302487"/>
            <a:ext cx="702600" cy="631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19" name="Google Shape;119;p4"/>
          <p:cNvCxnSpPr>
            <a:stCxn id="88" idx="7"/>
            <a:endCxn id="85" idx="3"/>
          </p:cNvCxnSpPr>
          <p:nvPr/>
        </p:nvCxnSpPr>
        <p:spPr>
          <a:xfrm flipH="1" rot="10800000">
            <a:off x="4076964" y="5239149"/>
            <a:ext cx="486900" cy="702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20" name="Google Shape;120;p4"/>
          <p:cNvCxnSpPr>
            <a:stCxn id="83" idx="7"/>
            <a:endCxn id="87" idx="2"/>
          </p:cNvCxnSpPr>
          <p:nvPr/>
        </p:nvCxnSpPr>
        <p:spPr>
          <a:xfrm flipH="1" rot="10800000">
            <a:off x="3284802" y="4078387"/>
            <a:ext cx="1215900" cy="855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triangl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21" name="Google Shape;121;p4"/>
          <p:cNvCxnSpPr>
            <a:stCxn id="95" idx="1"/>
            <a:endCxn id="87" idx="6"/>
          </p:cNvCxnSpPr>
          <p:nvPr/>
        </p:nvCxnSpPr>
        <p:spPr>
          <a:xfrm rot="10800000">
            <a:off x="4932224" y="4078387"/>
            <a:ext cx="1215900" cy="855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triangl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sp>
        <p:nvSpPr>
          <p:cNvPr id="122" name="Google Shape;122;p4"/>
          <p:cNvSpPr/>
          <p:nvPr/>
        </p:nvSpPr>
        <p:spPr>
          <a:xfrm rot="784861">
            <a:off x="6588954" y="4092817"/>
            <a:ext cx="504825" cy="142875"/>
          </a:xfrm>
          <a:prstGeom prst="leftArrow">
            <a:avLst>
              <a:gd fmla="val 50000" name="adj1"/>
              <a:gd fmla="val 88333" name="adj2"/>
            </a:avLst>
          </a:prstGeom>
          <a:solidFill>
            <a:srgbClr val="CCCCCC"/>
          </a:solidFill>
          <a:ln cap="flat" cmpd="sng" w="9525">
            <a:solidFill>
              <a:srgbClr val="3333CC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3" name="Google Shape;123;p4"/>
          <p:cNvSpPr/>
          <p:nvPr/>
        </p:nvSpPr>
        <p:spPr>
          <a:xfrm>
            <a:off x="5823825" y="2842388"/>
            <a:ext cx="504825" cy="142875"/>
          </a:xfrm>
          <a:prstGeom prst="leftArrow">
            <a:avLst>
              <a:gd fmla="val 50000" name="adj1"/>
              <a:gd fmla="val 88333" name="adj2"/>
            </a:avLst>
          </a:prstGeom>
          <a:solidFill>
            <a:srgbClr val="CCCCCC"/>
          </a:solidFill>
          <a:ln cap="flat" cmpd="sng" w="9525">
            <a:solidFill>
              <a:srgbClr val="3333CC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4" name="Google Shape;124;p4"/>
          <p:cNvSpPr/>
          <p:nvPr/>
        </p:nvSpPr>
        <p:spPr>
          <a:xfrm rot="-768256">
            <a:off x="6590542" y="4669079"/>
            <a:ext cx="504825" cy="142875"/>
          </a:xfrm>
          <a:prstGeom prst="leftArrow">
            <a:avLst>
              <a:gd fmla="val 50000" name="adj1"/>
              <a:gd fmla="val 88333" name="adj2"/>
            </a:avLst>
          </a:prstGeom>
          <a:solidFill>
            <a:srgbClr val="CCCCCC"/>
          </a:solidFill>
          <a:ln cap="flat" cmpd="sng" w="9525">
            <a:solidFill>
              <a:srgbClr val="3333CC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5" name="Google Shape;125;p4"/>
          <p:cNvSpPr/>
          <p:nvPr/>
        </p:nvSpPr>
        <p:spPr>
          <a:xfrm>
            <a:off x="6473111" y="2570039"/>
            <a:ext cx="1655763" cy="647700"/>
          </a:xfrm>
          <a:prstGeom prst="rect">
            <a:avLst/>
          </a:prstGeom>
          <a:solidFill>
            <a:srgbClr val="CCCCCC"/>
          </a:solidFill>
          <a:ln cap="flat" cmpd="sng" w="9525">
            <a:solidFill>
              <a:srgbClr val="0000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OUTPUTS</a:t>
            </a:r>
            <a:endParaRPr sz="240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6" name="Google Shape;126;p4"/>
          <p:cNvSpPr/>
          <p:nvPr/>
        </p:nvSpPr>
        <p:spPr>
          <a:xfrm>
            <a:off x="7141959" y="3900729"/>
            <a:ext cx="1655762" cy="1150857"/>
          </a:xfrm>
          <a:prstGeom prst="rect">
            <a:avLst/>
          </a:prstGeom>
          <a:solidFill>
            <a:srgbClr val="CCCCCC"/>
          </a:solidFill>
          <a:ln cap="flat" cmpd="sng" w="9525">
            <a:solidFill>
              <a:srgbClr val="0000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HIDDEN 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NODES</a:t>
            </a:r>
            <a:endParaRPr sz="240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cxnSp>
        <p:nvCxnSpPr>
          <p:cNvPr id="127" name="Google Shape;127;p4"/>
          <p:cNvCxnSpPr>
            <a:stCxn id="91" idx="0"/>
          </p:cNvCxnSpPr>
          <p:nvPr/>
        </p:nvCxnSpPr>
        <p:spPr>
          <a:xfrm rot="10800000">
            <a:off x="4284663" y="2363663"/>
            <a:ext cx="0" cy="346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28" name="Google Shape;128;p4"/>
          <p:cNvCxnSpPr>
            <a:stCxn id="92" idx="0"/>
          </p:cNvCxnSpPr>
          <p:nvPr/>
        </p:nvCxnSpPr>
        <p:spPr>
          <a:xfrm flipH="1" rot="10800000">
            <a:off x="5076825" y="2363663"/>
            <a:ext cx="1500" cy="346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sp>
        <p:nvSpPr>
          <p:cNvPr id="129" name="Google Shape;129;p4"/>
          <p:cNvSpPr txBox="1"/>
          <p:nvPr/>
        </p:nvSpPr>
        <p:spPr>
          <a:xfrm>
            <a:off x="3742697" y="1987992"/>
            <a:ext cx="833243" cy="430887"/>
          </a:xfrm>
          <a:prstGeom prst="rect">
            <a:avLst/>
          </a:prstGeom>
          <a:solidFill>
            <a:srgbClr val="F2F2F2"/>
          </a:solidFill>
          <a:ln cap="flat" cmpd="sng" w="9525">
            <a:solidFill>
              <a:srgbClr val="5A72B1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200" u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CAT</a:t>
            </a:r>
            <a:endParaRPr b="0" sz="2200" u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30" name="Google Shape;130;p4"/>
          <p:cNvSpPr txBox="1"/>
          <p:nvPr/>
        </p:nvSpPr>
        <p:spPr>
          <a:xfrm>
            <a:off x="4670181" y="1979477"/>
            <a:ext cx="877338" cy="430887"/>
          </a:xfrm>
          <a:prstGeom prst="rect">
            <a:avLst/>
          </a:prstGeom>
          <a:solidFill>
            <a:srgbClr val="F2F2F2"/>
          </a:solidFill>
          <a:ln cap="flat" cmpd="sng" w="9525">
            <a:solidFill>
              <a:srgbClr val="5A72B1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DOG</a:t>
            </a:r>
            <a:endParaRPr sz="22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31" name="Google Shape;131;p4"/>
          <p:cNvSpPr txBox="1"/>
          <p:nvPr/>
        </p:nvSpPr>
        <p:spPr>
          <a:xfrm>
            <a:off x="456051" y="1036047"/>
            <a:ext cx="8228012" cy="7555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b="0" i="0" lang="en-US" sz="2800" u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Deep Learning – is a set of machine learning algorithms based on </a:t>
            </a:r>
            <a:r>
              <a:rPr b="0" i="0" lang="en-US" sz="2800" u="none">
                <a:solidFill>
                  <a:srgbClr val="FFFF00"/>
                </a:solidFill>
                <a:latin typeface="Verdana"/>
                <a:ea typeface="Verdana"/>
                <a:cs typeface="Verdana"/>
                <a:sym typeface="Verdana"/>
              </a:rPr>
              <a:t>multi-layer networks</a:t>
            </a:r>
            <a:endParaRPr b="0" i="0" sz="2800" u="none">
              <a:solidFill>
                <a:srgbClr val="FFFF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32" name="Google Shape;132;p4"/>
          <p:cNvSpPr/>
          <p:nvPr/>
        </p:nvSpPr>
        <p:spPr>
          <a:xfrm>
            <a:off x="6649275" y="5767422"/>
            <a:ext cx="1597782" cy="647700"/>
          </a:xfrm>
          <a:prstGeom prst="rect">
            <a:avLst/>
          </a:prstGeom>
          <a:solidFill>
            <a:srgbClr val="CCCCCC"/>
          </a:solidFill>
          <a:ln cap="flat" cmpd="sng" w="9525">
            <a:solidFill>
              <a:srgbClr val="0000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INPUTS</a:t>
            </a:r>
            <a:endParaRPr sz="240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33" name="Google Shape;133;p4"/>
          <p:cNvSpPr/>
          <p:nvPr/>
        </p:nvSpPr>
        <p:spPr>
          <a:xfrm>
            <a:off x="5912125" y="6031897"/>
            <a:ext cx="612775" cy="142875"/>
          </a:xfrm>
          <a:prstGeom prst="leftArrow">
            <a:avLst>
              <a:gd fmla="val 50000" name="adj1"/>
              <a:gd fmla="val 88333" name="adj2"/>
            </a:avLst>
          </a:prstGeom>
          <a:solidFill>
            <a:srgbClr val="CCCCCC"/>
          </a:solidFill>
          <a:ln cap="flat" cmpd="sng" w="9525">
            <a:solidFill>
              <a:srgbClr val="3333CC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5"/>
          <p:cNvSpPr txBox="1"/>
          <p:nvPr>
            <p:ph type="title"/>
          </p:nvPr>
        </p:nvSpPr>
        <p:spPr>
          <a:xfrm>
            <a:off x="352425" y="157163"/>
            <a:ext cx="8423275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00" lIns="92025" spcFirstLastPara="1" rIns="92025" wrap="square" tIns="460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/>
              <a:t>Deep Learning Basics </a:t>
            </a:r>
            <a:endParaRPr sz="3200"/>
          </a:p>
        </p:txBody>
      </p:sp>
      <p:sp>
        <p:nvSpPr>
          <p:cNvPr id="139" name="Google Shape;139;p5"/>
          <p:cNvSpPr/>
          <p:nvPr/>
        </p:nvSpPr>
        <p:spPr>
          <a:xfrm>
            <a:off x="2916238" y="4870451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0" name="Google Shape;140;p5"/>
          <p:cNvSpPr/>
          <p:nvPr/>
        </p:nvSpPr>
        <p:spPr>
          <a:xfrm>
            <a:off x="3708400" y="4870451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1" name="Google Shape;141;p5"/>
          <p:cNvSpPr/>
          <p:nvPr/>
        </p:nvSpPr>
        <p:spPr>
          <a:xfrm>
            <a:off x="4500563" y="4870451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2" name="Google Shape;142;p5"/>
          <p:cNvSpPr/>
          <p:nvPr/>
        </p:nvSpPr>
        <p:spPr>
          <a:xfrm>
            <a:off x="3563938" y="3862388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3" name="Google Shape;143;p5"/>
          <p:cNvSpPr/>
          <p:nvPr/>
        </p:nvSpPr>
        <p:spPr>
          <a:xfrm>
            <a:off x="4500563" y="3862388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4" name="Google Shape;144;p5"/>
          <p:cNvSpPr/>
          <p:nvPr/>
        </p:nvSpPr>
        <p:spPr>
          <a:xfrm>
            <a:off x="3708400" y="5878513"/>
            <a:ext cx="431800" cy="431800"/>
          </a:xfrm>
          <a:prstGeom prst="ellipse">
            <a:avLst/>
          </a:prstGeom>
          <a:solidFill>
            <a:srgbClr val="BFBFBF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5" name="Google Shape;145;p5"/>
          <p:cNvSpPr/>
          <p:nvPr/>
        </p:nvSpPr>
        <p:spPr>
          <a:xfrm>
            <a:off x="4500563" y="5878513"/>
            <a:ext cx="431800" cy="431800"/>
          </a:xfrm>
          <a:prstGeom prst="ellipse">
            <a:avLst/>
          </a:prstGeom>
          <a:solidFill>
            <a:srgbClr val="BFBFBF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6" name="Google Shape;146;p5"/>
          <p:cNvSpPr/>
          <p:nvPr/>
        </p:nvSpPr>
        <p:spPr>
          <a:xfrm>
            <a:off x="5292725" y="5878513"/>
            <a:ext cx="431800" cy="431800"/>
          </a:xfrm>
          <a:prstGeom prst="ellipse">
            <a:avLst/>
          </a:prstGeom>
          <a:solidFill>
            <a:srgbClr val="BFBFBF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7" name="Google Shape;147;p5"/>
          <p:cNvSpPr/>
          <p:nvPr/>
        </p:nvSpPr>
        <p:spPr>
          <a:xfrm>
            <a:off x="4068763" y="2709863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8" name="Google Shape;148;p5"/>
          <p:cNvSpPr/>
          <p:nvPr/>
        </p:nvSpPr>
        <p:spPr>
          <a:xfrm>
            <a:off x="4860925" y="2709863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9" name="Google Shape;149;p5"/>
          <p:cNvSpPr/>
          <p:nvPr/>
        </p:nvSpPr>
        <p:spPr>
          <a:xfrm>
            <a:off x="5508625" y="3933825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50" name="Google Shape;150;p5"/>
          <p:cNvSpPr/>
          <p:nvPr/>
        </p:nvSpPr>
        <p:spPr>
          <a:xfrm>
            <a:off x="5292725" y="4870451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51" name="Google Shape;151;p5"/>
          <p:cNvSpPr/>
          <p:nvPr/>
        </p:nvSpPr>
        <p:spPr>
          <a:xfrm>
            <a:off x="6084888" y="4870451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cxnSp>
        <p:nvCxnSpPr>
          <p:cNvPr id="152" name="Google Shape;152;p5"/>
          <p:cNvCxnSpPr>
            <a:stCxn id="145" idx="0"/>
            <a:endCxn id="141" idx="4"/>
          </p:cNvCxnSpPr>
          <p:nvPr/>
        </p:nvCxnSpPr>
        <p:spPr>
          <a:xfrm rot="10800000">
            <a:off x="4716463" y="5302213"/>
            <a:ext cx="0" cy="576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53" name="Google Shape;153;p5"/>
          <p:cNvCxnSpPr>
            <a:stCxn id="144" idx="0"/>
            <a:endCxn id="140" idx="4"/>
          </p:cNvCxnSpPr>
          <p:nvPr/>
        </p:nvCxnSpPr>
        <p:spPr>
          <a:xfrm rot="10800000">
            <a:off x="3924300" y="5302213"/>
            <a:ext cx="0" cy="576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54" name="Google Shape;154;p5"/>
          <p:cNvCxnSpPr>
            <a:stCxn id="146" idx="0"/>
            <a:endCxn id="150" idx="4"/>
          </p:cNvCxnSpPr>
          <p:nvPr/>
        </p:nvCxnSpPr>
        <p:spPr>
          <a:xfrm rot="10800000">
            <a:off x="5508625" y="5302213"/>
            <a:ext cx="0" cy="576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55" name="Google Shape;155;p5"/>
          <p:cNvCxnSpPr>
            <a:stCxn id="141" idx="0"/>
            <a:endCxn id="143" idx="4"/>
          </p:cNvCxnSpPr>
          <p:nvPr/>
        </p:nvCxnSpPr>
        <p:spPr>
          <a:xfrm rot="10800000">
            <a:off x="4716463" y="4294151"/>
            <a:ext cx="0" cy="576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56" name="Google Shape;156;p5"/>
          <p:cNvCxnSpPr>
            <a:stCxn id="140" idx="0"/>
            <a:endCxn id="142" idx="4"/>
          </p:cNvCxnSpPr>
          <p:nvPr/>
        </p:nvCxnSpPr>
        <p:spPr>
          <a:xfrm rot="10800000">
            <a:off x="3779700" y="4294151"/>
            <a:ext cx="144600" cy="576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57" name="Google Shape;157;p5"/>
          <p:cNvCxnSpPr>
            <a:stCxn id="150" idx="0"/>
            <a:endCxn id="149" idx="4"/>
          </p:cNvCxnSpPr>
          <p:nvPr/>
        </p:nvCxnSpPr>
        <p:spPr>
          <a:xfrm flipH="1" rot="10800000">
            <a:off x="5508625" y="4365551"/>
            <a:ext cx="216000" cy="5049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58" name="Google Shape;158;p5"/>
          <p:cNvCxnSpPr>
            <a:stCxn id="143" idx="7"/>
            <a:endCxn id="148" idx="4"/>
          </p:cNvCxnSpPr>
          <p:nvPr/>
        </p:nvCxnSpPr>
        <p:spPr>
          <a:xfrm flipH="1" rot="10800000">
            <a:off x="4869127" y="3141724"/>
            <a:ext cx="207600" cy="7839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59" name="Google Shape;159;p5"/>
          <p:cNvCxnSpPr>
            <a:stCxn id="149" idx="0"/>
            <a:endCxn id="148" idx="5"/>
          </p:cNvCxnSpPr>
          <p:nvPr/>
        </p:nvCxnSpPr>
        <p:spPr>
          <a:xfrm rot="10800000">
            <a:off x="5229525" y="3078525"/>
            <a:ext cx="495000" cy="855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60" name="Google Shape;160;p5"/>
          <p:cNvCxnSpPr>
            <a:stCxn id="145" idx="7"/>
            <a:endCxn id="150" idx="3"/>
          </p:cNvCxnSpPr>
          <p:nvPr/>
        </p:nvCxnSpPr>
        <p:spPr>
          <a:xfrm flipH="1" rot="10800000">
            <a:off x="4869127" y="5239149"/>
            <a:ext cx="486900" cy="702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61" name="Google Shape;161;p5"/>
          <p:cNvCxnSpPr>
            <a:stCxn id="146" idx="7"/>
            <a:endCxn id="151" idx="3"/>
          </p:cNvCxnSpPr>
          <p:nvPr/>
        </p:nvCxnSpPr>
        <p:spPr>
          <a:xfrm flipH="1" rot="10800000">
            <a:off x="5661289" y="5239149"/>
            <a:ext cx="486900" cy="702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62" name="Google Shape;162;p5"/>
          <p:cNvCxnSpPr>
            <a:stCxn id="139" idx="0"/>
            <a:endCxn id="142" idx="3"/>
          </p:cNvCxnSpPr>
          <p:nvPr/>
        </p:nvCxnSpPr>
        <p:spPr>
          <a:xfrm flipH="1" rot="10800000">
            <a:off x="3132138" y="4230851"/>
            <a:ext cx="495000" cy="639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63" name="Google Shape;163;p5"/>
          <p:cNvCxnSpPr>
            <a:stCxn id="140" idx="7"/>
            <a:endCxn id="143" idx="3"/>
          </p:cNvCxnSpPr>
          <p:nvPr/>
        </p:nvCxnSpPr>
        <p:spPr>
          <a:xfrm flipH="1" rot="10800000">
            <a:off x="4076964" y="4231087"/>
            <a:ext cx="486900" cy="702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64" name="Google Shape;164;p5"/>
          <p:cNvCxnSpPr>
            <a:stCxn id="151" idx="0"/>
            <a:endCxn id="149" idx="5"/>
          </p:cNvCxnSpPr>
          <p:nvPr/>
        </p:nvCxnSpPr>
        <p:spPr>
          <a:xfrm rot="10800000">
            <a:off x="5877188" y="4302251"/>
            <a:ext cx="423600" cy="568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65" name="Google Shape;165;p5"/>
          <p:cNvCxnSpPr>
            <a:stCxn id="146" idx="1"/>
            <a:endCxn id="141" idx="5"/>
          </p:cNvCxnSpPr>
          <p:nvPr/>
        </p:nvCxnSpPr>
        <p:spPr>
          <a:xfrm rot="10800000">
            <a:off x="4869061" y="5239149"/>
            <a:ext cx="486900" cy="702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66" name="Google Shape;166;p5"/>
          <p:cNvCxnSpPr>
            <a:stCxn id="141" idx="1"/>
            <a:endCxn id="142" idx="5"/>
          </p:cNvCxnSpPr>
          <p:nvPr/>
        </p:nvCxnSpPr>
        <p:spPr>
          <a:xfrm rot="10800000">
            <a:off x="3932599" y="4231087"/>
            <a:ext cx="631200" cy="702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67" name="Google Shape;167;p5"/>
          <p:cNvCxnSpPr>
            <a:stCxn id="150" idx="1"/>
            <a:endCxn id="143" idx="5"/>
          </p:cNvCxnSpPr>
          <p:nvPr/>
        </p:nvCxnSpPr>
        <p:spPr>
          <a:xfrm rot="10800000">
            <a:off x="4869061" y="4231087"/>
            <a:ext cx="486900" cy="702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68" name="Google Shape;168;p5"/>
          <p:cNvCxnSpPr>
            <a:stCxn id="144" idx="1"/>
            <a:endCxn id="139" idx="4"/>
          </p:cNvCxnSpPr>
          <p:nvPr/>
        </p:nvCxnSpPr>
        <p:spPr>
          <a:xfrm rot="10800000">
            <a:off x="3132036" y="5302149"/>
            <a:ext cx="639600" cy="639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69" name="Google Shape;169;p5"/>
          <p:cNvCxnSpPr>
            <a:stCxn id="145" idx="1"/>
            <a:endCxn id="140" idx="5"/>
          </p:cNvCxnSpPr>
          <p:nvPr/>
        </p:nvCxnSpPr>
        <p:spPr>
          <a:xfrm rot="10800000">
            <a:off x="4076899" y="5239149"/>
            <a:ext cx="486900" cy="702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70" name="Google Shape;170;p5"/>
          <p:cNvCxnSpPr>
            <a:stCxn id="143" idx="1"/>
            <a:endCxn id="147" idx="4"/>
          </p:cNvCxnSpPr>
          <p:nvPr/>
        </p:nvCxnSpPr>
        <p:spPr>
          <a:xfrm rot="10800000">
            <a:off x="4284799" y="3141724"/>
            <a:ext cx="279000" cy="7839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71" name="Google Shape;171;p5"/>
          <p:cNvCxnSpPr>
            <a:stCxn id="149" idx="1"/>
            <a:endCxn id="147" idx="5"/>
          </p:cNvCxnSpPr>
          <p:nvPr/>
        </p:nvCxnSpPr>
        <p:spPr>
          <a:xfrm rot="10800000">
            <a:off x="4437261" y="3078461"/>
            <a:ext cx="1134600" cy="918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72" name="Google Shape;172;p5"/>
          <p:cNvCxnSpPr>
            <a:stCxn id="142" idx="7"/>
            <a:endCxn id="148" idx="3"/>
          </p:cNvCxnSpPr>
          <p:nvPr/>
        </p:nvCxnSpPr>
        <p:spPr>
          <a:xfrm flipH="1" rot="10800000">
            <a:off x="3932502" y="3078424"/>
            <a:ext cx="991800" cy="847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73" name="Google Shape;173;p5"/>
          <p:cNvCxnSpPr>
            <a:stCxn id="142" idx="0"/>
            <a:endCxn id="147" idx="3"/>
          </p:cNvCxnSpPr>
          <p:nvPr/>
        </p:nvCxnSpPr>
        <p:spPr>
          <a:xfrm flipH="1" rot="10800000">
            <a:off x="3779838" y="3078488"/>
            <a:ext cx="352200" cy="7839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74" name="Google Shape;174;p5"/>
          <p:cNvCxnSpPr>
            <a:stCxn id="141" idx="7"/>
            <a:endCxn id="149" idx="3"/>
          </p:cNvCxnSpPr>
          <p:nvPr/>
        </p:nvCxnSpPr>
        <p:spPr>
          <a:xfrm flipH="1" rot="10800000">
            <a:off x="4869127" y="4302487"/>
            <a:ext cx="702600" cy="631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75" name="Google Shape;175;p5"/>
          <p:cNvCxnSpPr>
            <a:stCxn id="144" idx="7"/>
            <a:endCxn id="141" idx="3"/>
          </p:cNvCxnSpPr>
          <p:nvPr/>
        </p:nvCxnSpPr>
        <p:spPr>
          <a:xfrm flipH="1" rot="10800000">
            <a:off x="4076964" y="5239149"/>
            <a:ext cx="486900" cy="702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76" name="Google Shape;176;p5"/>
          <p:cNvCxnSpPr>
            <a:stCxn id="139" idx="7"/>
            <a:endCxn id="143" idx="2"/>
          </p:cNvCxnSpPr>
          <p:nvPr/>
        </p:nvCxnSpPr>
        <p:spPr>
          <a:xfrm flipH="1" rot="10800000">
            <a:off x="3284802" y="4078387"/>
            <a:ext cx="1215900" cy="855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triangl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77" name="Google Shape;177;p5"/>
          <p:cNvCxnSpPr>
            <a:stCxn id="151" idx="1"/>
            <a:endCxn id="143" idx="6"/>
          </p:cNvCxnSpPr>
          <p:nvPr/>
        </p:nvCxnSpPr>
        <p:spPr>
          <a:xfrm rot="10800000">
            <a:off x="4932224" y="4078387"/>
            <a:ext cx="1215900" cy="855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triangl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78" name="Google Shape;178;p5"/>
          <p:cNvCxnSpPr>
            <a:stCxn id="147" idx="0"/>
          </p:cNvCxnSpPr>
          <p:nvPr/>
        </p:nvCxnSpPr>
        <p:spPr>
          <a:xfrm rot="10800000">
            <a:off x="4284663" y="2363663"/>
            <a:ext cx="0" cy="346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179" name="Google Shape;179;p5"/>
          <p:cNvCxnSpPr>
            <a:stCxn id="148" idx="0"/>
          </p:cNvCxnSpPr>
          <p:nvPr/>
        </p:nvCxnSpPr>
        <p:spPr>
          <a:xfrm flipH="1" rot="10800000">
            <a:off x="5076825" y="2363663"/>
            <a:ext cx="1500" cy="346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sp>
        <p:nvSpPr>
          <p:cNvPr id="180" name="Google Shape;180;p5"/>
          <p:cNvSpPr txBox="1"/>
          <p:nvPr/>
        </p:nvSpPr>
        <p:spPr>
          <a:xfrm>
            <a:off x="3742697" y="1987992"/>
            <a:ext cx="833243" cy="430887"/>
          </a:xfrm>
          <a:prstGeom prst="rect">
            <a:avLst/>
          </a:prstGeom>
          <a:solidFill>
            <a:srgbClr val="F2F2F2"/>
          </a:solidFill>
          <a:ln cap="flat" cmpd="sng" w="9525">
            <a:solidFill>
              <a:srgbClr val="5A72B1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CAT</a:t>
            </a:r>
            <a:endParaRPr sz="22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81" name="Google Shape;181;p5"/>
          <p:cNvSpPr txBox="1"/>
          <p:nvPr/>
        </p:nvSpPr>
        <p:spPr>
          <a:xfrm>
            <a:off x="4670181" y="1979477"/>
            <a:ext cx="877338" cy="430887"/>
          </a:xfrm>
          <a:prstGeom prst="rect">
            <a:avLst/>
          </a:prstGeom>
          <a:solidFill>
            <a:srgbClr val="F2F2F2"/>
          </a:solidFill>
          <a:ln cap="flat" cmpd="sng" w="9525">
            <a:solidFill>
              <a:srgbClr val="5A72B1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DOG</a:t>
            </a:r>
            <a:endParaRPr sz="22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456051" y="1036047"/>
            <a:ext cx="8228012" cy="7555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b="0" i="0" lang="en-US" sz="28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Deep Learning – is a set of machine learning algorithms based on multi-layer networks</a:t>
            </a:r>
            <a:endParaRPr/>
          </a:p>
        </p:txBody>
      </p:sp>
      <p:sp>
        <p:nvSpPr>
          <p:cNvPr id="183" name="Google Shape;183;p5"/>
          <p:cNvSpPr/>
          <p:nvPr/>
        </p:nvSpPr>
        <p:spPr>
          <a:xfrm>
            <a:off x="5864625" y="6031897"/>
            <a:ext cx="612775" cy="142875"/>
          </a:xfrm>
          <a:prstGeom prst="leftArrow">
            <a:avLst>
              <a:gd fmla="val 50000" name="adj1"/>
              <a:gd fmla="val 88333" name="adj2"/>
            </a:avLst>
          </a:prstGeom>
          <a:solidFill>
            <a:srgbClr val="CCCCCC"/>
          </a:solidFill>
          <a:ln cap="flat" cmpd="sng" w="9525">
            <a:solidFill>
              <a:srgbClr val="3333CC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84" name="Google Shape;184;p5"/>
          <p:cNvSpPr txBox="1"/>
          <p:nvPr>
            <p:ph idx="12" type="sldNum"/>
          </p:nvPr>
        </p:nvSpPr>
        <p:spPr>
          <a:xfrm>
            <a:off x="-3455" y="6540608"/>
            <a:ext cx="460655" cy="2194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85" name="Google Shape;185;p5"/>
          <p:cNvSpPr/>
          <p:nvPr/>
        </p:nvSpPr>
        <p:spPr>
          <a:xfrm>
            <a:off x="2924177" y="4884737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86" name="Google Shape;186;p5"/>
          <p:cNvSpPr/>
          <p:nvPr/>
        </p:nvSpPr>
        <p:spPr>
          <a:xfrm>
            <a:off x="4508502" y="4884737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87" name="Google Shape;187;p5"/>
          <p:cNvSpPr/>
          <p:nvPr/>
        </p:nvSpPr>
        <p:spPr>
          <a:xfrm>
            <a:off x="3571877" y="3876674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88" name="Google Shape;188;p5"/>
          <p:cNvSpPr/>
          <p:nvPr/>
        </p:nvSpPr>
        <p:spPr>
          <a:xfrm>
            <a:off x="4508502" y="3876674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89" name="Google Shape;189;p5"/>
          <p:cNvSpPr/>
          <p:nvPr/>
        </p:nvSpPr>
        <p:spPr>
          <a:xfrm>
            <a:off x="4076702" y="2724149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90" name="Google Shape;190;p5"/>
          <p:cNvSpPr/>
          <p:nvPr/>
        </p:nvSpPr>
        <p:spPr>
          <a:xfrm>
            <a:off x="5300664" y="4884737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91" name="Google Shape;191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16688" y="5160964"/>
            <a:ext cx="2212975" cy="1533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673757" y="4087031"/>
            <a:ext cx="2169675" cy="15467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360423" y="2976273"/>
            <a:ext cx="2336991" cy="1685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50496" y="5126316"/>
            <a:ext cx="1970294" cy="147581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328352" y="4078288"/>
            <a:ext cx="2075575" cy="16621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5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41738" y="3168651"/>
            <a:ext cx="2174500" cy="1628776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5"/>
          <p:cNvSpPr/>
          <p:nvPr/>
        </p:nvSpPr>
        <p:spPr>
          <a:xfrm>
            <a:off x="3190481" y="4361517"/>
            <a:ext cx="2980531" cy="52322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Training</a:t>
            </a:r>
            <a:endParaRPr/>
          </a:p>
        </p:txBody>
      </p:sp>
    </p:spTree>
  </p:cSld>
  <p:clrMapOvr>
    <a:masterClrMapping/>
  </p:clrMapOvr>
  <p:transition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6"/>
          <p:cNvSpPr txBox="1"/>
          <p:nvPr>
            <p:ph type="title"/>
          </p:nvPr>
        </p:nvSpPr>
        <p:spPr>
          <a:xfrm>
            <a:off x="352425" y="157163"/>
            <a:ext cx="8423275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00" lIns="92025" spcFirstLastPara="1" rIns="92025" wrap="square" tIns="460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/>
              <a:t>Deep Learning Basics </a:t>
            </a:r>
            <a:endParaRPr sz="3200"/>
          </a:p>
        </p:txBody>
      </p:sp>
      <p:sp>
        <p:nvSpPr>
          <p:cNvPr id="203" name="Google Shape;203;p6"/>
          <p:cNvSpPr/>
          <p:nvPr/>
        </p:nvSpPr>
        <p:spPr>
          <a:xfrm>
            <a:off x="2916238" y="4870451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04" name="Google Shape;204;p6"/>
          <p:cNvSpPr/>
          <p:nvPr/>
        </p:nvSpPr>
        <p:spPr>
          <a:xfrm>
            <a:off x="3708400" y="4870451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05" name="Google Shape;205;p6"/>
          <p:cNvSpPr/>
          <p:nvPr/>
        </p:nvSpPr>
        <p:spPr>
          <a:xfrm>
            <a:off x="4500563" y="4870451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06" name="Google Shape;206;p6"/>
          <p:cNvSpPr/>
          <p:nvPr/>
        </p:nvSpPr>
        <p:spPr>
          <a:xfrm>
            <a:off x="3563938" y="3862388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07" name="Google Shape;207;p6"/>
          <p:cNvSpPr/>
          <p:nvPr/>
        </p:nvSpPr>
        <p:spPr>
          <a:xfrm>
            <a:off x="4500563" y="3862388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08" name="Google Shape;208;p6"/>
          <p:cNvSpPr/>
          <p:nvPr/>
        </p:nvSpPr>
        <p:spPr>
          <a:xfrm>
            <a:off x="3708400" y="5878513"/>
            <a:ext cx="431800" cy="431800"/>
          </a:xfrm>
          <a:prstGeom prst="ellipse">
            <a:avLst/>
          </a:prstGeom>
          <a:solidFill>
            <a:srgbClr val="BFBFBF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09" name="Google Shape;209;p6"/>
          <p:cNvSpPr/>
          <p:nvPr/>
        </p:nvSpPr>
        <p:spPr>
          <a:xfrm>
            <a:off x="4500563" y="5878513"/>
            <a:ext cx="431800" cy="431800"/>
          </a:xfrm>
          <a:prstGeom prst="ellipse">
            <a:avLst/>
          </a:prstGeom>
          <a:solidFill>
            <a:srgbClr val="BFBFBF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10" name="Google Shape;210;p6"/>
          <p:cNvSpPr/>
          <p:nvPr/>
        </p:nvSpPr>
        <p:spPr>
          <a:xfrm>
            <a:off x="5292725" y="5878513"/>
            <a:ext cx="431800" cy="431800"/>
          </a:xfrm>
          <a:prstGeom prst="ellipse">
            <a:avLst/>
          </a:prstGeom>
          <a:solidFill>
            <a:srgbClr val="BFBFBF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11" name="Google Shape;211;p6"/>
          <p:cNvSpPr/>
          <p:nvPr/>
        </p:nvSpPr>
        <p:spPr>
          <a:xfrm>
            <a:off x="4068763" y="2709863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12" name="Google Shape;212;p6"/>
          <p:cNvSpPr/>
          <p:nvPr/>
        </p:nvSpPr>
        <p:spPr>
          <a:xfrm>
            <a:off x="4860925" y="2709863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13" name="Google Shape;213;p6"/>
          <p:cNvSpPr/>
          <p:nvPr/>
        </p:nvSpPr>
        <p:spPr>
          <a:xfrm>
            <a:off x="5508625" y="3933825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14" name="Google Shape;214;p6"/>
          <p:cNvSpPr/>
          <p:nvPr/>
        </p:nvSpPr>
        <p:spPr>
          <a:xfrm>
            <a:off x="5292725" y="4870451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15" name="Google Shape;215;p6"/>
          <p:cNvSpPr/>
          <p:nvPr/>
        </p:nvSpPr>
        <p:spPr>
          <a:xfrm>
            <a:off x="6084888" y="4870451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cxnSp>
        <p:nvCxnSpPr>
          <p:cNvPr id="216" name="Google Shape;216;p6"/>
          <p:cNvCxnSpPr>
            <a:stCxn id="209" idx="0"/>
            <a:endCxn id="205" idx="4"/>
          </p:cNvCxnSpPr>
          <p:nvPr/>
        </p:nvCxnSpPr>
        <p:spPr>
          <a:xfrm rot="10800000">
            <a:off x="4716463" y="5302213"/>
            <a:ext cx="0" cy="576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17" name="Google Shape;217;p6"/>
          <p:cNvCxnSpPr>
            <a:stCxn id="208" idx="0"/>
            <a:endCxn id="204" idx="4"/>
          </p:cNvCxnSpPr>
          <p:nvPr/>
        </p:nvCxnSpPr>
        <p:spPr>
          <a:xfrm rot="10800000">
            <a:off x="3924300" y="5302213"/>
            <a:ext cx="0" cy="576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18" name="Google Shape;218;p6"/>
          <p:cNvCxnSpPr>
            <a:stCxn id="210" idx="0"/>
            <a:endCxn id="214" idx="4"/>
          </p:cNvCxnSpPr>
          <p:nvPr/>
        </p:nvCxnSpPr>
        <p:spPr>
          <a:xfrm rot="10800000">
            <a:off x="5508625" y="5302213"/>
            <a:ext cx="0" cy="576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19" name="Google Shape;219;p6"/>
          <p:cNvCxnSpPr>
            <a:stCxn id="205" idx="0"/>
            <a:endCxn id="207" idx="4"/>
          </p:cNvCxnSpPr>
          <p:nvPr/>
        </p:nvCxnSpPr>
        <p:spPr>
          <a:xfrm rot="10800000">
            <a:off x="4716463" y="4294151"/>
            <a:ext cx="0" cy="576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20" name="Google Shape;220;p6"/>
          <p:cNvCxnSpPr>
            <a:stCxn id="204" idx="0"/>
            <a:endCxn id="206" idx="4"/>
          </p:cNvCxnSpPr>
          <p:nvPr/>
        </p:nvCxnSpPr>
        <p:spPr>
          <a:xfrm rot="10800000">
            <a:off x="3779700" y="4294151"/>
            <a:ext cx="144600" cy="576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21" name="Google Shape;221;p6"/>
          <p:cNvCxnSpPr>
            <a:stCxn id="214" idx="0"/>
            <a:endCxn id="213" idx="4"/>
          </p:cNvCxnSpPr>
          <p:nvPr/>
        </p:nvCxnSpPr>
        <p:spPr>
          <a:xfrm flipH="1" rot="10800000">
            <a:off x="5508625" y="4365551"/>
            <a:ext cx="216000" cy="5049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22" name="Google Shape;222;p6"/>
          <p:cNvCxnSpPr>
            <a:stCxn id="207" idx="7"/>
            <a:endCxn id="212" idx="4"/>
          </p:cNvCxnSpPr>
          <p:nvPr/>
        </p:nvCxnSpPr>
        <p:spPr>
          <a:xfrm flipH="1" rot="10800000">
            <a:off x="4869127" y="3141724"/>
            <a:ext cx="207600" cy="7839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23" name="Google Shape;223;p6"/>
          <p:cNvCxnSpPr>
            <a:stCxn id="213" idx="0"/>
            <a:endCxn id="212" idx="5"/>
          </p:cNvCxnSpPr>
          <p:nvPr/>
        </p:nvCxnSpPr>
        <p:spPr>
          <a:xfrm rot="10800000">
            <a:off x="5229525" y="3078525"/>
            <a:ext cx="495000" cy="855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24" name="Google Shape;224;p6"/>
          <p:cNvCxnSpPr>
            <a:stCxn id="209" idx="7"/>
            <a:endCxn id="214" idx="3"/>
          </p:cNvCxnSpPr>
          <p:nvPr/>
        </p:nvCxnSpPr>
        <p:spPr>
          <a:xfrm flipH="1" rot="10800000">
            <a:off x="4869127" y="5239149"/>
            <a:ext cx="486900" cy="702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25" name="Google Shape;225;p6"/>
          <p:cNvCxnSpPr>
            <a:stCxn id="210" idx="7"/>
            <a:endCxn id="215" idx="3"/>
          </p:cNvCxnSpPr>
          <p:nvPr/>
        </p:nvCxnSpPr>
        <p:spPr>
          <a:xfrm flipH="1" rot="10800000">
            <a:off x="5661289" y="5239149"/>
            <a:ext cx="486900" cy="702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26" name="Google Shape;226;p6"/>
          <p:cNvCxnSpPr>
            <a:stCxn id="203" idx="0"/>
            <a:endCxn id="206" idx="3"/>
          </p:cNvCxnSpPr>
          <p:nvPr/>
        </p:nvCxnSpPr>
        <p:spPr>
          <a:xfrm flipH="1" rot="10800000">
            <a:off x="3132138" y="4230851"/>
            <a:ext cx="495000" cy="639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27" name="Google Shape;227;p6"/>
          <p:cNvCxnSpPr>
            <a:stCxn id="204" idx="7"/>
            <a:endCxn id="207" idx="3"/>
          </p:cNvCxnSpPr>
          <p:nvPr/>
        </p:nvCxnSpPr>
        <p:spPr>
          <a:xfrm flipH="1" rot="10800000">
            <a:off x="4076964" y="4231087"/>
            <a:ext cx="486900" cy="702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28" name="Google Shape;228;p6"/>
          <p:cNvCxnSpPr>
            <a:stCxn id="215" idx="0"/>
            <a:endCxn id="213" idx="5"/>
          </p:cNvCxnSpPr>
          <p:nvPr/>
        </p:nvCxnSpPr>
        <p:spPr>
          <a:xfrm rot="10800000">
            <a:off x="5877188" y="4302251"/>
            <a:ext cx="423600" cy="568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29" name="Google Shape;229;p6"/>
          <p:cNvCxnSpPr>
            <a:stCxn id="210" idx="1"/>
            <a:endCxn id="205" idx="5"/>
          </p:cNvCxnSpPr>
          <p:nvPr/>
        </p:nvCxnSpPr>
        <p:spPr>
          <a:xfrm rot="10800000">
            <a:off x="4869061" y="5239149"/>
            <a:ext cx="486900" cy="702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30" name="Google Shape;230;p6"/>
          <p:cNvCxnSpPr>
            <a:stCxn id="205" idx="1"/>
            <a:endCxn id="206" idx="5"/>
          </p:cNvCxnSpPr>
          <p:nvPr/>
        </p:nvCxnSpPr>
        <p:spPr>
          <a:xfrm rot="10800000">
            <a:off x="3932599" y="4231087"/>
            <a:ext cx="631200" cy="702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31" name="Google Shape;231;p6"/>
          <p:cNvCxnSpPr>
            <a:stCxn id="214" idx="1"/>
            <a:endCxn id="207" idx="5"/>
          </p:cNvCxnSpPr>
          <p:nvPr/>
        </p:nvCxnSpPr>
        <p:spPr>
          <a:xfrm rot="10800000">
            <a:off x="4869061" y="4231087"/>
            <a:ext cx="486900" cy="702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32" name="Google Shape;232;p6"/>
          <p:cNvCxnSpPr>
            <a:stCxn id="208" idx="1"/>
            <a:endCxn id="203" idx="4"/>
          </p:cNvCxnSpPr>
          <p:nvPr/>
        </p:nvCxnSpPr>
        <p:spPr>
          <a:xfrm rot="10800000">
            <a:off x="3132036" y="5302149"/>
            <a:ext cx="639600" cy="639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33" name="Google Shape;233;p6"/>
          <p:cNvCxnSpPr>
            <a:stCxn id="209" idx="1"/>
            <a:endCxn id="204" idx="5"/>
          </p:cNvCxnSpPr>
          <p:nvPr/>
        </p:nvCxnSpPr>
        <p:spPr>
          <a:xfrm rot="10800000">
            <a:off x="4076899" y="5239149"/>
            <a:ext cx="486900" cy="702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34" name="Google Shape;234;p6"/>
          <p:cNvCxnSpPr>
            <a:stCxn id="207" idx="1"/>
            <a:endCxn id="211" idx="4"/>
          </p:cNvCxnSpPr>
          <p:nvPr/>
        </p:nvCxnSpPr>
        <p:spPr>
          <a:xfrm rot="10800000">
            <a:off x="4284799" y="3141724"/>
            <a:ext cx="279000" cy="7839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35" name="Google Shape;235;p6"/>
          <p:cNvCxnSpPr>
            <a:stCxn id="213" idx="1"/>
            <a:endCxn id="211" idx="5"/>
          </p:cNvCxnSpPr>
          <p:nvPr/>
        </p:nvCxnSpPr>
        <p:spPr>
          <a:xfrm rot="10800000">
            <a:off x="4437261" y="3078461"/>
            <a:ext cx="1134600" cy="918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36" name="Google Shape;236;p6"/>
          <p:cNvCxnSpPr>
            <a:stCxn id="206" idx="7"/>
            <a:endCxn id="212" idx="3"/>
          </p:cNvCxnSpPr>
          <p:nvPr/>
        </p:nvCxnSpPr>
        <p:spPr>
          <a:xfrm flipH="1" rot="10800000">
            <a:off x="3932502" y="3078424"/>
            <a:ext cx="991800" cy="847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37" name="Google Shape;237;p6"/>
          <p:cNvCxnSpPr>
            <a:stCxn id="206" idx="0"/>
            <a:endCxn id="211" idx="3"/>
          </p:cNvCxnSpPr>
          <p:nvPr/>
        </p:nvCxnSpPr>
        <p:spPr>
          <a:xfrm flipH="1" rot="10800000">
            <a:off x="3779838" y="3078488"/>
            <a:ext cx="352200" cy="7839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38" name="Google Shape;238;p6"/>
          <p:cNvCxnSpPr>
            <a:stCxn id="205" idx="7"/>
            <a:endCxn id="213" idx="3"/>
          </p:cNvCxnSpPr>
          <p:nvPr/>
        </p:nvCxnSpPr>
        <p:spPr>
          <a:xfrm flipH="1" rot="10800000">
            <a:off x="4869127" y="4302487"/>
            <a:ext cx="702600" cy="631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39" name="Google Shape;239;p6"/>
          <p:cNvCxnSpPr>
            <a:stCxn id="208" idx="7"/>
            <a:endCxn id="205" idx="3"/>
          </p:cNvCxnSpPr>
          <p:nvPr/>
        </p:nvCxnSpPr>
        <p:spPr>
          <a:xfrm flipH="1" rot="10800000">
            <a:off x="4076964" y="5239149"/>
            <a:ext cx="486900" cy="702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40" name="Google Shape;240;p6"/>
          <p:cNvCxnSpPr>
            <a:stCxn id="203" idx="7"/>
            <a:endCxn id="207" idx="2"/>
          </p:cNvCxnSpPr>
          <p:nvPr/>
        </p:nvCxnSpPr>
        <p:spPr>
          <a:xfrm flipH="1" rot="10800000">
            <a:off x="3284802" y="4078387"/>
            <a:ext cx="1215900" cy="855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triangl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41" name="Google Shape;241;p6"/>
          <p:cNvCxnSpPr>
            <a:stCxn id="215" idx="1"/>
            <a:endCxn id="207" idx="6"/>
          </p:cNvCxnSpPr>
          <p:nvPr/>
        </p:nvCxnSpPr>
        <p:spPr>
          <a:xfrm rot="10800000">
            <a:off x="4932224" y="4078387"/>
            <a:ext cx="1215900" cy="855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triangl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42" name="Google Shape;242;p6"/>
          <p:cNvCxnSpPr>
            <a:stCxn id="211" idx="0"/>
          </p:cNvCxnSpPr>
          <p:nvPr/>
        </p:nvCxnSpPr>
        <p:spPr>
          <a:xfrm rot="10800000">
            <a:off x="4284663" y="2363663"/>
            <a:ext cx="0" cy="346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43" name="Google Shape;243;p6"/>
          <p:cNvCxnSpPr>
            <a:stCxn id="212" idx="0"/>
          </p:cNvCxnSpPr>
          <p:nvPr/>
        </p:nvCxnSpPr>
        <p:spPr>
          <a:xfrm flipH="1" rot="10800000">
            <a:off x="5076825" y="2363663"/>
            <a:ext cx="1500" cy="346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sp>
        <p:nvSpPr>
          <p:cNvPr id="244" name="Google Shape;244;p6"/>
          <p:cNvSpPr txBox="1"/>
          <p:nvPr/>
        </p:nvSpPr>
        <p:spPr>
          <a:xfrm>
            <a:off x="3742697" y="1987992"/>
            <a:ext cx="833243" cy="430887"/>
          </a:xfrm>
          <a:prstGeom prst="rect">
            <a:avLst/>
          </a:prstGeom>
          <a:solidFill>
            <a:srgbClr val="9FACD1"/>
          </a:solidFill>
          <a:ln cap="flat" cmpd="sng" w="9525">
            <a:solidFill>
              <a:srgbClr val="5A72B1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2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CAT</a:t>
            </a:r>
            <a:endParaRPr b="0" sz="22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45" name="Google Shape;245;p6"/>
          <p:cNvSpPr txBox="1"/>
          <p:nvPr/>
        </p:nvSpPr>
        <p:spPr>
          <a:xfrm>
            <a:off x="4670181" y="1979477"/>
            <a:ext cx="877338" cy="430887"/>
          </a:xfrm>
          <a:prstGeom prst="rect">
            <a:avLst/>
          </a:prstGeom>
          <a:solidFill>
            <a:srgbClr val="F2F2F2"/>
          </a:solidFill>
          <a:ln cap="flat" cmpd="sng" w="9525">
            <a:solidFill>
              <a:srgbClr val="5A72B1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DOG</a:t>
            </a:r>
            <a:endParaRPr sz="22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46" name="Google Shape;246;p6"/>
          <p:cNvSpPr txBox="1"/>
          <p:nvPr/>
        </p:nvSpPr>
        <p:spPr>
          <a:xfrm>
            <a:off x="456051" y="1036047"/>
            <a:ext cx="8228012" cy="7555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b="0" i="0" lang="en-US" sz="28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Deep Learning – is a set of machine learning algorithms based on multi-layer networks</a:t>
            </a:r>
            <a:endParaRPr/>
          </a:p>
        </p:txBody>
      </p:sp>
      <p:sp>
        <p:nvSpPr>
          <p:cNvPr id="247" name="Google Shape;247;p6"/>
          <p:cNvSpPr/>
          <p:nvPr/>
        </p:nvSpPr>
        <p:spPr>
          <a:xfrm>
            <a:off x="5864625" y="6031897"/>
            <a:ext cx="612775" cy="142875"/>
          </a:xfrm>
          <a:prstGeom prst="leftArrow">
            <a:avLst>
              <a:gd fmla="val 50000" name="adj1"/>
              <a:gd fmla="val 88333" name="adj2"/>
            </a:avLst>
          </a:prstGeom>
          <a:solidFill>
            <a:srgbClr val="CCCCCC"/>
          </a:solidFill>
          <a:ln cap="flat" cmpd="sng" w="9525">
            <a:solidFill>
              <a:srgbClr val="3333CC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48" name="Google Shape;248;p6"/>
          <p:cNvSpPr txBox="1"/>
          <p:nvPr>
            <p:ph idx="12" type="sldNum"/>
          </p:nvPr>
        </p:nvSpPr>
        <p:spPr>
          <a:xfrm>
            <a:off x="-3455" y="6540608"/>
            <a:ext cx="460655" cy="2194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descr="https://encrypted-tbn3.gstatic.com/images?q=tbn:ANd9GcQIp8p1gzpxusNIxJMFgOoGEsPyEVf4Q2db8CayLYlNzysOf-WWzA" id="249" name="Google Shape;249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44234" y="5423705"/>
            <a:ext cx="1358721" cy="1302372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6"/>
          <p:cNvSpPr/>
          <p:nvPr/>
        </p:nvSpPr>
        <p:spPr>
          <a:xfrm>
            <a:off x="2924177" y="4884737"/>
            <a:ext cx="431800" cy="431800"/>
          </a:xfrm>
          <a:prstGeom prst="ellipse">
            <a:avLst/>
          </a:prstGeom>
          <a:solidFill>
            <a:srgbClr val="FFFF0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51" name="Google Shape;251;p6"/>
          <p:cNvSpPr/>
          <p:nvPr/>
        </p:nvSpPr>
        <p:spPr>
          <a:xfrm>
            <a:off x="4508502" y="4884737"/>
            <a:ext cx="431800" cy="431800"/>
          </a:xfrm>
          <a:prstGeom prst="ellipse">
            <a:avLst/>
          </a:prstGeom>
          <a:solidFill>
            <a:srgbClr val="FFFF0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52" name="Google Shape;252;p6"/>
          <p:cNvSpPr/>
          <p:nvPr/>
        </p:nvSpPr>
        <p:spPr>
          <a:xfrm>
            <a:off x="3571877" y="3876674"/>
            <a:ext cx="431800" cy="431800"/>
          </a:xfrm>
          <a:prstGeom prst="ellipse">
            <a:avLst/>
          </a:prstGeom>
          <a:solidFill>
            <a:srgbClr val="FFFF0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53" name="Google Shape;253;p6"/>
          <p:cNvSpPr/>
          <p:nvPr/>
        </p:nvSpPr>
        <p:spPr>
          <a:xfrm>
            <a:off x="4508502" y="3876674"/>
            <a:ext cx="431800" cy="431800"/>
          </a:xfrm>
          <a:prstGeom prst="ellipse">
            <a:avLst/>
          </a:prstGeom>
          <a:solidFill>
            <a:srgbClr val="FFFF0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54" name="Google Shape;254;p6"/>
          <p:cNvSpPr/>
          <p:nvPr/>
        </p:nvSpPr>
        <p:spPr>
          <a:xfrm>
            <a:off x="4076702" y="2724149"/>
            <a:ext cx="431800" cy="431800"/>
          </a:xfrm>
          <a:prstGeom prst="ellipse">
            <a:avLst/>
          </a:prstGeom>
          <a:solidFill>
            <a:srgbClr val="FFFF0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55" name="Google Shape;255;p6"/>
          <p:cNvSpPr/>
          <p:nvPr/>
        </p:nvSpPr>
        <p:spPr>
          <a:xfrm>
            <a:off x="5300664" y="4884737"/>
            <a:ext cx="431800" cy="431800"/>
          </a:xfrm>
          <a:prstGeom prst="ellipse">
            <a:avLst/>
          </a:prstGeom>
          <a:solidFill>
            <a:srgbClr val="FFFF0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7"/>
          <p:cNvSpPr txBox="1"/>
          <p:nvPr>
            <p:ph type="title"/>
          </p:nvPr>
        </p:nvSpPr>
        <p:spPr>
          <a:xfrm>
            <a:off x="352425" y="157163"/>
            <a:ext cx="8423275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00" lIns="92025" spcFirstLastPara="1" rIns="92025" wrap="square" tIns="460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/>
              <a:t>Deep Learning Basics </a:t>
            </a:r>
            <a:endParaRPr sz="3200"/>
          </a:p>
        </p:txBody>
      </p:sp>
      <p:sp>
        <p:nvSpPr>
          <p:cNvPr id="261" name="Google Shape;261;p7"/>
          <p:cNvSpPr/>
          <p:nvPr/>
        </p:nvSpPr>
        <p:spPr>
          <a:xfrm>
            <a:off x="2916238" y="4870451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62" name="Google Shape;262;p7"/>
          <p:cNvSpPr/>
          <p:nvPr/>
        </p:nvSpPr>
        <p:spPr>
          <a:xfrm>
            <a:off x="3708400" y="4870451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63" name="Google Shape;263;p7"/>
          <p:cNvSpPr/>
          <p:nvPr/>
        </p:nvSpPr>
        <p:spPr>
          <a:xfrm>
            <a:off x="4500563" y="4870451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64" name="Google Shape;264;p7"/>
          <p:cNvSpPr/>
          <p:nvPr/>
        </p:nvSpPr>
        <p:spPr>
          <a:xfrm>
            <a:off x="3563938" y="3862388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65" name="Google Shape;265;p7"/>
          <p:cNvSpPr/>
          <p:nvPr/>
        </p:nvSpPr>
        <p:spPr>
          <a:xfrm>
            <a:off x="4500563" y="3862388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66" name="Google Shape;266;p7"/>
          <p:cNvSpPr/>
          <p:nvPr/>
        </p:nvSpPr>
        <p:spPr>
          <a:xfrm>
            <a:off x="3708400" y="5878513"/>
            <a:ext cx="431800" cy="431800"/>
          </a:xfrm>
          <a:prstGeom prst="ellipse">
            <a:avLst/>
          </a:prstGeom>
          <a:solidFill>
            <a:srgbClr val="BFBFBF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67" name="Google Shape;267;p7"/>
          <p:cNvSpPr/>
          <p:nvPr/>
        </p:nvSpPr>
        <p:spPr>
          <a:xfrm>
            <a:off x="4500563" y="5878513"/>
            <a:ext cx="431800" cy="431800"/>
          </a:xfrm>
          <a:prstGeom prst="ellipse">
            <a:avLst/>
          </a:prstGeom>
          <a:solidFill>
            <a:srgbClr val="BFBFBF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68" name="Google Shape;268;p7"/>
          <p:cNvSpPr/>
          <p:nvPr/>
        </p:nvSpPr>
        <p:spPr>
          <a:xfrm>
            <a:off x="5292725" y="5878513"/>
            <a:ext cx="431800" cy="431800"/>
          </a:xfrm>
          <a:prstGeom prst="ellipse">
            <a:avLst/>
          </a:prstGeom>
          <a:solidFill>
            <a:srgbClr val="BFBFBF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69" name="Google Shape;269;p7"/>
          <p:cNvSpPr/>
          <p:nvPr/>
        </p:nvSpPr>
        <p:spPr>
          <a:xfrm>
            <a:off x="4068763" y="2709863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70" name="Google Shape;270;p7"/>
          <p:cNvSpPr/>
          <p:nvPr/>
        </p:nvSpPr>
        <p:spPr>
          <a:xfrm>
            <a:off x="4860925" y="2709863"/>
            <a:ext cx="431800" cy="431800"/>
          </a:xfrm>
          <a:prstGeom prst="ellipse">
            <a:avLst/>
          </a:prstGeom>
          <a:solidFill>
            <a:srgbClr val="FFFF0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71" name="Google Shape;271;p7"/>
          <p:cNvSpPr/>
          <p:nvPr/>
        </p:nvSpPr>
        <p:spPr>
          <a:xfrm>
            <a:off x="5508625" y="3933825"/>
            <a:ext cx="431800" cy="431800"/>
          </a:xfrm>
          <a:prstGeom prst="ellipse">
            <a:avLst/>
          </a:prstGeom>
          <a:solidFill>
            <a:srgbClr val="FFFF0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72" name="Google Shape;272;p7"/>
          <p:cNvSpPr/>
          <p:nvPr/>
        </p:nvSpPr>
        <p:spPr>
          <a:xfrm>
            <a:off x="5292725" y="4870451"/>
            <a:ext cx="431800" cy="431800"/>
          </a:xfrm>
          <a:prstGeom prst="ellipse">
            <a:avLst/>
          </a:prstGeom>
          <a:solidFill>
            <a:srgbClr val="FFFF0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73" name="Google Shape;273;p7"/>
          <p:cNvSpPr/>
          <p:nvPr/>
        </p:nvSpPr>
        <p:spPr>
          <a:xfrm>
            <a:off x="6084888" y="4870451"/>
            <a:ext cx="431800" cy="431800"/>
          </a:xfrm>
          <a:prstGeom prst="ellipse">
            <a:avLst/>
          </a:prstGeom>
          <a:solidFill>
            <a:srgbClr val="FFFF0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cxnSp>
        <p:nvCxnSpPr>
          <p:cNvPr id="274" name="Google Shape;274;p7"/>
          <p:cNvCxnSpPr>
            <a:stCxn id="267" idx="0"/>
            <a:endCxn id="263" idx="4"/>
          </p:cNvCxnSpPr>
          <p:nvPr/>
        </p:nvCxnSpPr>
        <p:spPr>
          <a:xfrm rot="10800000">
            <a:off x="4716463" y="5302213"/>
            <a:ext cx="0" cy="576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75" name="Google Shape;275;p7"/>
          <p:cNvCxnSpPr>
            <a:stCxn id="266" idx="0"/>
            <a:endCxn id="262" idx="4"/>
          </p:cNvCxnSpPr>
          <p:nvPr/>
        </p:nvCxnSpPr>
        <p:spPr>
          <a:xfrm rot="10800000">
            <a:off x="3924300" y="5302213"/>
            <a:ext cx="0" cy="576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76" name="Google Shape;276;p7"/>
          <p:cNvCxnSpPr>
            <a:stCxn id="268" idx="0"/>
            <a:endCxn id="272" idx="4"/>
          </p:cNvCxnSpPr>
          <p:nvPr/>
        </p:nvCxnSpPr>
        <p:spPr>
          <a:xfrm rot="10800000">
            <a:off x="5508625" y="5302213"/>
            <a:ext cx="0" cy="576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77" name="Google Shape;277;p7"/>
          <p:cNvCxnSpPr>
            <a:stCxn id="263" idx="0"/>
            <a:endCxn id="265" idx="4"/>
          </p:cNvCxnSpPr>
          <p:nvPr/>
        </p:nvCxnSpPr>
        <p:spPr>
          <a:xfrm rot="10800000">
            <a:off x="4716463" y="4294151"/>
            <a:ext cx="0" cy="576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78" name="Google Shape;278;p7"/>
          <p:cNvCxnSpPr>
            <a:stCxn id="262" idx="0"/>
            <a:endCxn id="264" idx="4"/>
          </p:cNvCxnSpPr>
          <p:nvPr/>
        </p:nvCxnSpPr>
        <p:spPr>
          <a:xfrm rot="10800000">
            <a:off x="3779700" y="4294151"/>
            <a:ext cx="144600" cy="576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79" name="Google Shape;279;p7"/>
          <p:cNvCxnSpPr>
            <a:stCxn id="272" idx="0"/>
            <a:endCxn id="271" idx="4"/>
          </p:cNvCxnSpPr>
          <p:nvPr/>
        </p:nvCxnSpPr>
        <p:spPr>
          <a:xfrm flipH="1" rot="10800000">
            <a:off x="5508625" y="4365551"/>
            <a:ext cx="216000" cy="5049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80" name="Google Shape;280;p7"/>
          <p:cNvCxnSpPr>
            <a:stCxn id="265" idx="7"/>
            <a:endCxn id="270" idx="4"/>
          </p:cNvCxnSpPr>
          <p:nvPr/>
        </p:nvCxnSpPr>
        <p:spPr>
          <a:xfrm flipH="1" rot="10800000">
            <a:off x="4869127" y="3141724"/>
            <a:ext cx="207600" cy="7839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81" name="Google Shape;281;p7"/>
          <p:cNvCxnSpPr>
            <a:stCxn id="271" idx="0"/>
            <a:endCxn id="270" idx="5"/>
          </p:cNvCxnSpPr>
          <p:nvPr/>
        </p:nvCxnSpPr>
        <p:spPr>
          <a:xfrm rot="10800000">
            <a:off x="5229525" y="3078525"/>
            <a:ext cx="495000" cy="855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82" name="Google Shape;282;p7"/>
          <p:cNvCxnSpPr>
            <a:stCxn id="267" idx="7"/>
            <a:endCxn id="272" idx="3"/>
          </p:cNvCxnSpPr>
          <p:nvPr/>
        </p:nvCxnSpPr>
        <p:spPr>
          <a:xfrm flipH="1" rot="10800000">
            <a:off x="4869127" y="5239149"/>
            <a:ext cx="486900" cy="702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83" name="Google Shape;283;p7"/>
          <p:cNvCxnSpPr>
            <a:stCxn id="268" idx="7"/>
            <a:endCxn id="273" idx="3"/>
          </p:cNvCxnSpPr>
          <p:nvPr/>
        </p:nvCxnSpPr>
        <p:spPr>
          <a:xfrm flipH="1" rot="10800000">
            <a:off x="5661289" y="5239149"/>
            <a:ext cx="486900" cy="702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84" name="Google Shape;284;p7"/>
          <p:cNvCxnSpPr>
            <a:stCxn id="261" idx="0"/>
            <a:endCxn id="264" idx="3"/>
          </p:cNvCxnSpPr>
          <p:nvPr/>
        </p:nvCxnSpPr>
        <p:spPr>
          <a:xfrm flipH="1" rot="10800000">
            <a:off x="3132138" y="4230851"/>
            <a:ext cx="495000" cy="639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85" name="Google Shape;285;p7"/>
          <p:cNvCxnSpPr>
            <a:stCxn id="262" idx="7"/>
            <a:endCxn id="265" idx="3"/>
          </p:cNvCxnSpPr>
          <p:nvPr/>
        </p:nvCxnSpPr>
        <p:spPr>
          <a:xfrm flipH="1" rot="10800000">
            <a:off x="4076964" y="4231087"/>
            <a:ext cx="486900" cy="702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86" name="Google Shape;286;p7"/>
          <p:cNvCxnSpPr>
            <a:stCxn id="273" idx="0"/>
            <a:endCxn id="271" idx="5"/>
          </p:cNvCxnSpPr>
          <p:nvPr/>
        </p:nvCxnSpPr>
        <p:spPr>
          <a:xfrm rot="10800000">
            <a:off x="5877188" y="4302251"/>
            <a:ext cx="423600" cy="568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87" name="Google Shape;287;p7"/>
          <p:cNvCxnSpPr>
            <a:stCxn id="268" idx="1"/>
            <a:endCxn id="263" idx="5"/>
          </p:cNvCxnSpPr>
          <p:nvPr/>
        </p:nvCxnSpPr>
        <p:spPr>
          <a:xfrm rot="10800000">
            <a:off x="4869061" y="5239149"/>
            <a:ext cx="486900" cy="702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88" name="Google Shape;288;p7"/>
          <p:cNvCxnSpPr>
            <a:stCxn id="263" idx="1"/>
            <a:endCxn id="264" idx="5"/>
          </p:cNvCxnSpPr>
          <p:nvPr/>
        </p:nvCxnSpPr>
        <p:spPr>
          <a:xfrm rot="10800000">
            <a:off x="3932599" y="4231087"/>
            <a:ext cx="631200" cy="702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89" name="Google Shape;289;p7"/>
          <p:cNvCxnSpPr>
            <a:stCxn id="272" idx="1"/>
            <a:endCxn id="265" idx="5"/>
          </p:cNvCxnSpPr>
          <p:nvPr/>
        </p:nvCxnSpPr>
        <p:spPr>
          <a:xfrm rot="10800000">
            <a:off x="4869061" y="4231087"/>
            <a:ext cx="486900" cy="702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90" name="Google Shape;290;p7"/>
          <p:cNvCxnSpPr>
            <a:stCxn id="266" idx="1"/>
            <a:endCxn id="261" idx="4"/>
          </p:cNvCxnSpPr>
          <p:nvPr/>
        </p:nvCxnSpPr>
        <p:spPr>
          <a:xfrm rot="10800000">
            <a:off x="3132036" y="5302149"/>
            <a:ext cx="639600" cy="639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91" name="Google Shape;291;p7"/>
          <p:cNvCxnSpPr>
            <a:stCxn id="267" idx="1"/>
            <a:endCxn id="262" idx="5"/>
          </p:cNvCxnSpPr>
          <p:nvPr/>
        </p:nvCxnSpPr>
        <p:spPr>
          <a:xfrm rot="10800000">
            <a:off x="4076899" y="5239149"/>
            <a:ext cx="486900" cy="702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92" name="Google Shape;292;p7"/>
          <p:cNvCxnSpPr>
            <a:stCxn id="265" idx="1"/>
            <a:endCxn id="269" idx="4"/>
          </p:cNvCxnSpPr>
          <p:nvPr/>
        </p:nvCxnSpPr>
        <p:spPr>
          <a:xfrm rot="10800000">
            <a:off x="4284799" y="3141724"/>
            <a:ext cx="279000" cy="7839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93" name="Google Shape;293;p7"/>
          <p:cNvCxnSpPr>
            <a:stCxn id="271" idx="1"/>
            <a:endCxn id="269" idx="5"/>
          </p:cNvCxnSpPr>
          <p:nvPr/>
        </p:nvCxnSpPr>
        <p:spPr>
          <a:xfrm rot="10800000">
            <a:off x="4437261" y="3078461"/>
            <a:ext cx="1134600" cy="918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94" name="Google Shape;294;p7"/>
          <p:cNvCxnSpPr>
            <a:stCxn id="264" idx="7"/>
            <a:endCxn id="270" idx="3"/>
          </p:cNvCxnSpPr>
          <p:nvPr/>
        </p:nvCxnSpPr>
        <p:spPr>
          <a:xfrm flipH="1" rot="10800000">
            <a:off x="3932502" y="3078424"/>
            <a:ext cx="991800" cy="847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95" name="Google Shape;295;p7"/>
          <p:cNvCxnSpPr>
            <a:stCxn id="264" idx="0"/>
            <a:endCxn id="269" idx="3"/>
          </p:cNvCxnSpPr>
          <p:nvPr/>
        </p:nvCxnSpPr>
        <p:spPr>
          <a:xfrm flipH="1" rot="10800000">
            <a:off x="3779838" y="3078488"/>
            <a:ext cx="352200" cy="7839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96" name="Google Shape;296;p7"/>
          <p:cNvCxnSpPr>
            <a:stCxn id="263" idx="7"/>
            <a:endCxn id="271" idx="3"/>
          </p:cNvCxnSpPr>
          <p:nvPr/>
        </p:nvCxnSpPr>
        <p:spPr>
          <a:xfrm flipH="1" rot="10800000">
            <a:off x="4869127" y="4302487"/>
            <a:ext cx="702600" cy="631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97" name="Google Shape;297;p7"/>
          <p:cNvCxnSpPr>
            <a:stCxn id="266" idx="7"/>
            <a:endCxn id="263" idx="3"/>
          </p:cNvCxnSpPr>
          <p:nvPr/>
        </p:nvCxnSpPr>
        <p:spPr>
          <a:xfrm flipH="1" rot="10800000">
            <a:off x="4076964" y="5239149"/>
            <a:ext cx="486900" cy="702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98" name="Google Shape;298;p7"/>
          <p:cNvCxnSpPr>
            <a:stCxn id="261" idx="7"/>
            <a:endCxn id="265" idx="2"/>
          </p:cNvCxnSpPr>
          <p:nvPr/>
        </p:nvCxnSpPr>
        <p:spPr>
          <a:xfrm flipH="1" rot="10800000">
            <a:off x="3284802" y="4078387"/>
            <a:ext cx="1215900" cy="855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triangl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299" name="Google Shape;299;p7"/>
          <p:cNvCxnSpPr>
            <a:stCxn id="273" idx="1"/>
            <a:endCxn id="265" idx="6"/>
          </p:cNvCxnSpPr>
          <p:nvPr/>
        </p:nvCxnSpPr>
        <p:spPr>
          <a:xfrm rot="10800000">
            <a:off x="4932224" y="4078387"/>
            <a:ext cx="1215900" cy="855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triangl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300" name="Google Shape;300;p7"/>
          <p:cNvCxnSpPr>
            <a:stCxn id="269" idx="0"/>
          </p:cNvCxnSpPr>
          <p:nvPr/>
        </p:nvCxnSpPr>
        <p:spPr>
          <a:xfrm rot="10800000">
            <a:off x="4284663" y="2363663"/>
            <a:ext cx="0" cy="346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cxnSp>
        <p:nvCxnSpPr>
          <p:cNvPr id="301" name="Google Shape;301;p7"/>
          <p:cNvCxnSpPr>
            <a:stCxn id="270" idx="0"/>
          </p:cNvCxnSpPr>
          <p:nvPr/>
        </p:nvCxnSpPr>
        <p:spPr>
          <a:xfrm flipH="1" rot="10800000">
            <a:off x="5076825" y="2363663"/>
            <a:ext cx="1500" cy="346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cxnSp>
      <p:sp>
        <p:nvSpPr>
          <p:cNvPr id="302" name="Google Shape;302;p7"/>
          <p:cNvSpPr txBox="1"/>
          <p:nvPr/>
        </p:nvSpPr>
        <p:spPr>
          <a:xfrm>
            <a:off x="3742697" y="1987992"/>
            <a:ext cx="833243" cy="430887"/>
          </a:xfrm>
          <a:prstGeom prst="rect">
            <a:avLst/>
          </a:prstGeom>
          <a:solidFill>
            <a:srgbClr val="F2F2F2"/>
          </a:solidFill>
          <a:ln cap="flat" cmpd="sng" w="9525">
            <a:solidFill>
              <a:srgbClr val="5A72B1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CAT</a:t>
            </a:r>
            <a:endParaRPr sz="22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03" name="Google Shape;303;p7"/>
          <p:cNvSpPr txBox="1"/>
          <p:nvPr/>
        </p:nvSpPr>
        <p:spPr>
          <a:xfrm>
            <a:off x="4670181" y="1979477"/>
            <a:ext cx="877338" cy="430887"/>
          </a:xfrm>
          <a:prstGeom prst="rect">
            <a:avLst/>
          </a:prstGeom>
          <a:solidFill>
            <a:srgbClr val="9FACD1"/>
          </a:solidFill>
          <a:ln cap="flat" cmpd="sng" w="9525">
            <a:solidFill>
              <a:srgbClr val="5A72B1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DOG</a:t>
            </a:r>
            <a:endParaRPr sz="22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04" name="Google Shape;304;p7"/>
          <p:cNvSpPr txBox="1"/>
          <p:nvPr/>
        </p:nvSpPr>
        <p:spPr>
          <a:xfrm>
            <a:off x="456051" y="1036047"/>
            <a:ext cx="8228012" cy="7555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b="0" i="0" lang="en-US" sz="28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Deep Learning – is a set of machine learning algorithms based on multi-layer networks</a:t>
            </a:r>
            <a:endParaRPr/>
          </a:p>
        </p:txBody>
      </p:sp>
      <p:sp>
        <p:nvSpPr>
          <p:cNvPr id="305" name="Google Shape;305;p7"/>
          <p:cNvSpPr/>
          <p:nvPr/>
        </p:nvSpPr>
        <p:spPr>
          <a:xfrm>
            <a:off x="5817125" y="6031897"/>
            <a:ext cx="612775" cy="142875"/>
          </a:xfrm>
          <a:prstGeom prst="leftArrow">
            <a:avLst>
              <a:gd fmla="val 50000" name="adj1"/>
              <a:gd fmla="val 88333" name="adj2"/>
            </a:avLst>
          </a:prstGeom>
          <a:solidFill>
            <a:srgbClr val="CCCCCC"/>
          </a:solidFill>
          <a:ln cap="flat" cmpd="sng" w="9525">
            <a:solidFill>
              <a:srgbClr val="3333CC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06" name="Google Shape;306;p7"/>
          <p:cNvSpPr/>
          <p:nvPr/>
        </p:nvSpPr>
        <p:spPr>
          <a:xfrm>
            <a:off x="2924177" y="4884737"/>
            <a:ext cx="431800" cy="431800"/>
          </a:xfrm>
          <a:prstGeom prst="ellipse">
            <a:avLst/>
          </a:prstGeom>
          <a:solidFill>
            <a:srgbClr val="FFFF0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07" name="Google Shape;307;p7"/>
          <p:cNvSpPr/>
          <p:nvPr/>
        </p:nvSpPr>
        <p:spPr>
          <a:xfrm>
            <a:off x="4508502" y="4884737"/>
            <a:ext cx="431800" cy="431800"/>
          </a:xfrm>
          <a:prstGeom prst="ellipse">
            <a:avLst/>
          </a:prstGeom>
          <a:solidFill>
            <a:srgbClr val="FFFF0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08" name="Google Shape;308;p7"/>
          <p:cNvSpPr/>
          <p:nvPr/>
        </p:nvSpPr>
        <p:spPr>
          <a:xfrm>
            <a:off x="3571877" y="3876674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09" name="Google Shape;309;p7"/>
          <p:cNvSpPr/>
          <p:nvPr/>
        </p:nvSpPr>
        <p:spPr>
          <a:xfrm>
            <a:off x="4508502" y="3876674"/>
            <a:ext cx="431800" cy="431800"/>
          </a:xfrm>
          <a:prstGeom prst="ellipse">
            <a:avLst/>
          </a:prstGeom>
          <a:solidFill>
            <a:srgbClr val="FFFF00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10" name="Google Shape;310;p7"/>
          <p:cNvSpPr/>
          <p:nvPr/>
        </p:nvSpPr>
        <p:spPr>
          <a:xfrm>
            <a:off x="4076702" y="2724149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11" name="Google Shape;311;p7"/>
          <p:cNvSpPr/>
          <p:nvPr/>
        </p:nvSpPr>
        <p:spPr>
          <a:xfrm>
            <a:off x="5300664" y="4884737"/>
            <a:ext cx="431800" cy="431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312" name="Google Shape;312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16688" y="5458132"/>
            <a:ext cx="1677286" cy="12811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8"/>
          <p:cNvSpPr txBox="1"/>
          <p:nvPr>
            <p:ph type="title"/>
          </p:nvPr>
        </p:nvSpPr>
        <p:spPr>
          <a:xfrm>
            <a:off x="352425" y="157163"/>
            <a:ext cx="8423275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00" lIns="92025" spcFirstLastPara="1" rIns="92025" wrap="square" tIns="460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Deep Learning Taxonomy</a:t>
            </a:r>
            <a:endParaRPr/>
          </a:p>
        </p:txBody>
      </p:sp>
      <p:sp>
        <p:nvSpPr>
          <p:cNvPr id="318" name="Google Shape;318;p8"/>
          <p:cNvSpPr txBox="1"/>
          <p:nvPr>
            <p:ph idx="1" type="body"/>
          </p:nvPr>
        </p:nvSpPr>
        <p:spPr>
          <a:xfrm>
            <a:off x="358775" y="1412875"/>
            <a:ext cx="8407400" cy="46180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US" sz="3200"/>
              <a:t>Supervised:</a:t>
            </a:r>
            <a:endParaRPr/>
          </a:p>
          <a:p>
            <a:pPr indent="-225425" lvl="1" marL="569913" rtl="0" algn="l">
              <a:lnSpc>
                <a:spcPct val="95000"/>
              </a:lnSpc>
              <a:spcBef>
                <a:spcPts val="840"/>
              </a:spcBef>
              <a:spcAft>
                <a:spcPts val="0"/>
              </a:spcAft>
              <a:buSzPts val="2800"/>
              <a:buFont typeface="Arial"/>
              <a:buChar char="–"/>
            </a:pPr>
            <a:r>
              <a:rPr lang="en-US" sz="2800"/>
              <a:t>Convolutional NN ( LeCun)</a:t>
            </a:r>
            <a:endParaRPr/>
          </a:p>
          <a:p>
            <a:pPr indent="-225425" lvl="1" marL="569913" rtl="0" algn="l">
              <a:lnSpc>
                <a:spcPct val="95000"/>
              </a:lnSpc>
              <a:spcBef>
                <a:spcPts val="840"/>
              </a:spcBef>
              <a:spcAft>
                <a:spcPts val="0"/>
              </a:spcAft>
              <a:buSzPts val="2800"/>
              <a:buFont typeface="Arial"/>
              <a:buChar char="–"/>
            </a:pPr>
            <a:r>
              <a:rPr lang="en-US" sz="2800"/>
              <a:t>Recurrent Neural nets (Schmidhuber )</a:t>
            </a:r>
            <a:endParaRPr sz="2800"/>
          </a:p>
          <a:p>
            <a:pPr indent="0" lvl="0" marL="0" rtl="0" algn="l">
              <a:lnSpc>
                <a:spcPct val="95000"/>
              </a:lnSpc>
              <a:spcBef>
                <a:spcPts val="960"/>
              </a:spcBef>
              <a:spcAft>
                <a:spcPts val="0"/>
              </a:spcAft>
              <a:buSzPts val="3200"/>
              <a:buNone/>
            </a:pPr>
            <a:r>
              <a:t/>
            </a:r>
            <a:endParaRPr sz="3200"/>
          </a:p>
          <a:p>
            <a:pPr indent="0" lvl="0" marL="0" rtl="0" algn="l">
              <a:lnSpc>
                <a:spcPct val="95000"/>
              </a:lnSpc>
              <a:spcBef>
                <a:spcPts val="960"/>
              </a:spcBef>
              <a:spcAft>
                <a:spcPts val="0"/>
              </a:spcAft>
              <a:buSzPts val="3200"/>
              <a:buNone/>
            </a:pPr>
            <a:r>
              <a:rPr lang="en-US" sz="3200"/>
              <a:t>Unsupervised</a:t>
            </a:r>
            <a:endParaRPr/>
          </a:p>
          <a:p>
            <a:pPr indent="-225425" lvl="1" marL="569913" rtl="0" algn="l">
              <a:lnSpc>
                <a:spcPct val="95000"/>
              </a:lnSpc>
              <a:spcBef>
                <a:spcPts val="840"/>
              </a:spcBef>
              <a:spcAft>
                <a:spcPts val="0"/>
              </a:spcAft>
              <a:buSzPts val="2800"/>
              <a:buFont typeface="Arial"/>
              <a:buChar char="–"/>
            </a:pPr>
            <a:r>
              <a:rPr lang="en-US" sz="2800"/>
              <a:t>Deep Belief Nets / Stacked RBMs (Hinton)</a:t>
            </a:r>
            <a:endParaRPr/>
          </a:p>
          <a:p>
            <a:pPr indent="-225425" lvl="1" marL="569913" rtl="0" algn="l">
              <a:lnSpc>
                <a:spcPct val="95000"/>
              </a:lnSpc>
              <a:spcBef>
                <a:spcPts val="840"/>
              </a:spcBef>
              <a:spcAft>
                <a:spcPts val="0"/>
              </a:spcAft>
              <a:buSzPts val="2800"/>
              <a:buFont typeface="Arial"/>
              <a:buChar char="–"/>
            </a:pPr>
            <a:r>
              <a:rPr lang="en-US" sz="2800"/>
              <a:t>Stacked denoising autoencoders (Bengio) </a:t>
            </a:r>
            <a:endParaRPr/>
          </a:p>
          <a:p>
            <a:pPr indent="-225425" lvl="1" marL="569913" rtl="0" algn="l">
              <a:lnSpc>
                <a:spcPct val="95000"/>
              </a:lnSpc>
              <a:spcBef>
                <a:spcPts val="840"/>
              </a:spcBef>
              <a:spcAft>
                <a:spcPts val="0"/>
              </a:spcAft>
              <a:buSzPts val="2800"/>
              <a:buFont typeface="Arial"/>
              <a:buChar char="–"/>
            </a:pPr>
            <a:r>
              <a:rPr lang="en-US" sz="2800"/>
              <a:t>Sparse AutoEncoders ( LeCun, A. Ng, )</a:t>
            </a:r>
            <a:endParaRPr/>
          </a:p>
          <a:p>
            <a:pPr indent="0" lvl="0" marL="0" rtl="0" algn="l">
              <a:lnSpc>
                <a:spcPct val="95000"/>
              </a:lnSpc>
              <a:spcBef>
                <a:spcPts val="960"/>
              </a:spcBef>
              <a:spcAft>
                <a:spcPts val="0"/>
              </a:spcAft>
              <a:buSzPts val="3200"/>
              <a:buNone/>
            </a:pPr>
            <a:r>
              <a:t/>
            </a:r>
            <a:endParaRPr sz="3200"/>
          </a:p>
        </p:txBody>
      </p:sp>
    </p:spTree>
  </p:cSld>
  <p:clrMapOvr>
    <a:masterClrMapping/>
  </p:clrMapOvr>
  <p:transition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9"/>
          <p:cNvSpPr txBox="1"/>
          <p:nvPr>
            <p:ph type="title"/>
          </p:nvPr>
        </p:nvSpPr>
        <p:spPr>
          <a:xfrm>
            <a:off x="364300" y="3161620"/>
            <a:ext cx="8423275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00" lIns="92025" spcFirstLastPara="1" rIns="92025" wrap="square" tIns="460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rgbClr val="FFFF00"/>
                </a:solidFill>
              </a:rPr>
              <a:t>Convolutional Networks</a:t>
            </a:r>
            <a:endParaRPr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intel3.0-blue">
  <a:themeElements>
    <a:clrScheme name="Executive">
      <a:dk1>
        <a:srgbClr val="000000"/>
      </a:dk1>
      <a:lt1>
        <a:srgbClr val="FFFFFF"/>
      </a:lt1>
      <a:dk2>
        <a:srgbClr val="2F5897"/>
      </a:dk2>
      <a:lt2>
        <a:srgbClr val="E4E9EF"/>
      </a:lt2>
      <a:accent1>
        <a:srgbClr val="6076B4"/>
      </a:accent1>
      <a:accent2>
        <a:srgbClr val="9C5252"/>
      </a:accent2>
      <a:accent3>
        <a:srgbClr val="E68422"/>
      </a:accent3>
      <a:accent4>
        <a:srgbClr val="846648"/>
      </a:accent4>
      <a:accent5>
        <a:srgbClr val="63891F"/>
      </a:accent5>
      <a:accent6>
        <a:srgbClr val="758085"/>
      </a:accent6>
      <a:hlink>
        <a:srgbClr val="3399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2005-12-21T22:20:09Z</dcterms:created>
  <dc:creator>Lilach Shokargi</dc:creator>
</cp:coreProperties>
</file>